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3"/>
  </p:notesMasterIdLst>
  <p:handoutMasterIdLst>
    <p:handoutMasterId r:id="rId24"/>
  </p:handoutMasterIdLst>
  <p:sldIdLst>
    <p:sldId id="603" r:id="rId3"/>
    <p:sldId id="574" r:id="rId4"/>
    <p:sldId id="609" r:id="rId5"/>
    <p:sldId id="604" r:id="rId6"/>
    <p:sldId id="605" r:id="rId7"/>
    <p:sldId id="606" r:id="rId8"/>
    <p:sldId id="607" r:id="rId9"/>
    <p:sldId id="608" r:id="rId10"/>
    <p:sldId id="521" r:id="rId11"/>
    <p:sldId id="643" r:id="rId12"/>
    <p:sldId id="644" r:id="rId13"/>
    <p:sldId id="646" r:id="rId14"/>
    <p:sldId id="647" r:id="rId15"/>
    <p:sldId id="648" r:id="rId16"/>
    <p:sldId id="645" r:id="rId17"/>
    <p:sldId id="649" r:id="rId18"/>
    <p:sldId id="650" r:id="rId19"/>
    <p:sldId id="651" r:id="rId20"/>
    <p:sldId id="652" r:id="rId21"/>
    <p:sldId id="601"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99" d="100"/>
          <a:sy n="99"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D5B7C6C9-594B-4774-A8BB-93C851DEED2E}"/>
    <pc:docChg chg="undo custSel addSld delSld modSld">
      <pc:chgData name="Alyoussif, Zina" userId="97f04f14-cb6e-4f2c-9186-c96b89a86eb4" providerId="ADAL" clId="{D5B7C6C9-594B-4774-A8BB-93C851DEED2E}" dt="2023-07-25T18:29:13.142" v="271" actId="20577"/>
      <pc:docMkLst>
        <pc:docMk/>
      </pc:docMkLst>
      <pc:sldChg chg="modSp mod">
        <pc:chgData name="Alyoussif, Zina" userId="97f04f14-cb6e-4f2c-9186-c96b89a86eb4" providerId="ADAL" clId="{D5B7C6C9-594B-4774-A8BB-93C851DEED2E}" dt="2023-07-21T16:39:40.669" v="17" actId="20577"/>
        <pc:sldMkLst>
          <pc:docMk/>
          <pc:sldMk cId="4100660527" sldId="521"/>
        </pc:sldMkLst>
        <pc:spChg chg="mod">
          <ac:chgData name="Alyoussif, Zina" userId="97f04f14-cb6e-4f2c-9186-c96b89a86eb4" providerId="ADAL" clId="{D5B7C6C9-594B-4774-A8BB-93C851DEED2E}" dt="2023-07-21T16:37:51.791" v="9" actId="20577"/>
          <ac:spMkLst>
            <pc:docMk/>
            <pc:sldMk cId="4100660527" sldId="521"/>
            <ac:spMk id="2" creationId="{00000000-0000-0000-0000-000000000000}"/>
          </ac:spMkLst>
        </pc:spChg>
        <pc:spChg chg="mod">
          <ac:chgData name="Alyoussif, Zina" userId="97f04f14-cb6e-4f2c-9186-c96b89a86eb4" providerId="ADAL" clId="{D5B7C6C9-594B-4774-A8BB-93C851DEED2E}" dt="2023-07-21T16:39:40.669" v="17" actId="20577"/>
          <ac:spMkLst>
            <pc:docMk/>
            <pc:sldMk cId="4100660527" sldId="521"/>
            <ac:spMk id="3" creationId="{00000000-0000-0000-0000-000000000000}"/>
          </ac:spMkLst>
        </pc:spChg>
      </pc:sldChg>
      <pc:sldChg chg="del">
        <pc:chgData name="Alyoussif, Zina" userId="97f04f14-cb6e-4f2c-9186-c96b89a86eb4" providerId="ADAL" clId="{D5B7C6C9-594B-4774-A8BB-93C851DEED2E}" dt="2023-07-18T19:38:41.232" v="4" actId="47"/>
        <pc:sldMkLst>
          <pc:docMk/>
          <pc:sldMk cId="4208524741" sldId="624"/>
        </pc:sldMkLst>
      </pc:sldChg>
      <pc:sldChg chg="del">
        <pc:chgData name="Alyoussif, Zina" userId="97f04f14-cb6e-4f2c-9186-c96b89a86eb4" providerId="ADAL" clId="{D5B7C6C9-594B-4774-A8BB-93C851DEED2E}" dt="2023-07-24T14:26:14.416" v="270" actId="47"/>
        <pc:sldMkLst>
          <pc:docMk/>
          <pc:sldMk cId="1906177908" sldId="642"/>
        </pc:sldMkLst>
      </pc:sldChg>
      <pc:sldChg chg="modSp add mod">
        <pc:chgData name="Alyoussif, Zina" userId="97f04f14-cb6e-4f2c-9186-c96b89a86eb4" providerId="ADAL" clId="{D5B7C6C9-594B-4774-A8BB-93C851DEED2E}" dt="2023-07-21T17:33:47.389" v="52" actId="179"/>
        <pc:sldMkLst>
          <pc:docMk/>
          <pc:sldMk cId="2335630334" sldId="643"/>
        </pc:sldMkLst>
        <pc:spChg chg="mod">
          <ac:chgData name="Alyoussif, Zina" userId="97f04f14-cb6e-4f2c-9186-c96b89a86eb4" providerId="ADAL" clId="{D5B7C6C9-594B-4774-A8BB-93C851DEED2E}" dt="2023-07-21T17:30:04.452" v="22" actId="20577"/>
          <ac:spMkLst>
            <pc:docMk/>
            <pc:sldMk cId="2335630334" sldId="643"/>
            <ac:spMk id="2" creationId="{00000000-0000-0000-0000-000000000000}"/>
          </ac:spMkLst>
        </pc:spChg>
        <pc:spChg chg="mod">
          <ac:chgData name="Alyoussif, Zina" userId="97f04f14-cb6e-4f2c-9186-c96b89a86eb4" providerId="ADAL" clId="{D5B7C6C9-594B-4774-A8BB-93C851DEED2E}" dt="2023-07-21T17:33:47.389" v="52" actId="179"/>
          <ac:spMkLst>
            <pc:docMk/>
            <pc:sldMk cId="2335630334" sldId="643"/>
            <ac:spMk id="3" creationId="{00000000-0000-0000-0000-000000000000}"/>
          </ac:spMkLst>
        </pc:spChg>
      </pc:sldChg>
      <pc:sldChg chg="modSp add mod">
        <pc:chgData name="Alyoussif, Zina" userId="97f04f14-cb6e-4f2c-9186-c96b89a86eb4" providerId="ADAL" clId="{D5B7C6C9-594B-4774-A8BB-93C851DEED2E}" dt="2023-07-24T13:18:39.843" v="62" actId="20577"/>
        <pc:sldMkLst>
          <pc:docMk/>
          <pc:sldMk cId="3024805190" sldId="644"/>
        </pc:sldMkLst>
        <pc:spChg chg="mod">
          <ac:chgData name="Alyoussif, Zina" userId="97f04f14-cb6e-4f2c-9186-c96b89a86eb4" providerId="ADAL" clId="{D5B7C6C9-594B-4774-A8BB-93C851DEED2E}" dt="2023-07-24T13:17:16.204" v="57" actId="20577"/>
          <ac:spMkLst>
            <pc:docMk/>
            <pc:sldMk cId="3024805190" sldId="644"/>
            <ac:spMk id="2" creationId="{00000000-0000-0000-0000-000000000000}"/>
          </ac:spMkLst>
        </pc:spChg>
        <pc:spChg chg="mod">
          <ac:chgData name="Alyoussif, Zina" userId="97f04f14-cb6e-4f2c-9186-c96b89a86eb4" providerId="ADAL" clId="{D5B7C6C9-594B-4774-A8BB-93C851DEED2E}" dt="2023-07-24T13:18:39.843" v="62" actId="20577"/>
          <ac:spMkLst>
            <pc:docMk/>
            <pc:sldMk cId="3024805190" sldId="644"/>
            <ac:spMk id="3" creationId="{00000000-0000-0000-0000-000000000000}"/>
          </ac:spMkLst>
        </pc:spChg>
      </pc:sldChg>
      <pc:sldChg chg="modSp add mod replId">
        <pc:chgData name="Alyoussif, Zina" userId="97f04f14-cb6e-4f2c-9186-c96b89a86eb4" providerId="ADAL" clId="{D5B7C6C9-594B-4774-A8BB-93C851DEED2E}" dt="2023-07-25T18:29:13.142" v="271" actId="20577"/>
        <pc:sldMkLst>
          <pc:docMk/>
          <pc:sldMk cId="285169129" sldId="645"/>
        </pc:sldMkLst>
        <pc:spChg chg="mod">
          <ac:chgData name="Alyoussif, Zina" userId="97f04f14-cb6e-4f2c-9186-c96b89a86eb4" providerId="ADAL" clId="{D5B7C6C9-594B-4774-A8BB-93C851DEED2E}" dt="2023-07-24T14:00:43.320" v="108" actId="20577"/>
          <ac:spMkLst>
            <pc:docMk/>
            <pc:sldMk cId="285169129" sldId="645"/>
            <ac:spMk id="2" creationId="{00000000-0000-0000-0000-000000000000}"/>
          </ac:spMkLst>
        </pc:spChg>
        <pc:spChg chg="mod">
          <ac:chgData name="Alyoussif, Zina" userId="97f04f14-cb6e-4f2c-9186-c96b89a86eb4" providerId="ADAL" clId="{D5B7C6C9-594B-4774-A8BB-93C851DEED2E}" dt="2023-07-25T18:29:13.142" v="271" actId="20577"/>
          <ac:spMkLst>
            <pc:docMk/>
            <pc:sldMk cId="285169129" sldId="645"/>
            <ac:spMk id="3" creationId="{00000000-0000-0000-0000-000000000000}"/>
          </ac:spMkLst>
        </pc:spChg>
      </pc:sldChg>
      <pc:sldChg chg="modSp add mod">
        <pc:chgData name="Alyoussif, Zina" userId="97f04f14-cb6e-4f2c-9186-c96b89a86eb4" providerId="ADAL" clId="{D5B7C6C9-594B-4774-A8BB-93C851DEED2E}" dt="2023-07-24T13:23:30.215" v="76" actId="20577"/>
        <pc:sldMkLst>
          <pc:docMk/>
          <pc:sldMk cId="1576058940" sldId="646"/>
        </pc:sldMkLst>
        <pc:spChg chg="mod">
          <ac:chgData name="Alyoussif, Zina" userId="97f04f14-cb6e-4f2c-9186-c96b89a86eb4" providerId="ADAL" clId="{D5B7C6C9-594B-4774-A8BB-93C851DEED2E}" dt="2023-07-24T13:20:58.310" v="65" actId="20577"/>
          <ac:spMkLst>
            <pc:docMk/>
            <pc:sldMk cId="1576058940" sldId="646"/>
            <ac:spMk id="2" creationId="{00000000-0000-0000-0000-000000000000}"/>
          </ac:spMkLst>
        </pc:spChg>
        <pc:spChg chg="mod">
          <ac:chgData name="Alyoussif, Zina" userId="97f04f14-cb6e-4f2c-9186-c96b89a86eb4" providerId="ADAL" clId="{D5B7C6C9-594B-4774-A8BB-93C851DEED2E}" dt="2023-07-24T13:23:30.215" v="76" actId="20577"/>
          <ac:spMkLst>
            <pc:docMk/>
            <pc:sldMk cId="1576058940" sldId="646"/>
            <ac:spMk id="3" creationId="{00000000-0000-0000-0000-000000000000}"/>
          </ac:spMkLst>
        </pc:spChg>
      </pc:sldChg>
      <pc:sldChg chg="modSp add mod replId">
        <pc:chgData name="Alyoussif, Zina" userId="97f04f14-cb6e-4f2c-9186-c96b89a86eb4" providerId="ADAL" clId="{D5B7C6C9-594B-4774-A8BB-93C851DEED2E}" dt="2023-07-24T13:25:36.782" v="87" actId="20577"/>
        <pc:sldMkLst>
          <pc:docMk/>
          <pc:sldMk cId="1861128020" sldId="647"/>
        </pc:sldMkLst>
        <pc:spChg chg="mod">
          <ac:chgData name="Alyoussif, Zina" userId="97f04f14-cb6e-4f2c-9186-c96b89a86eb4" providerId="ADAL" clId="{D5B7C6C9-594B-4774-A8BB-93C851DEED2E}" dt="2023-07-24T13:24:11.378" v="80" actId="20577"/>
          <ac:spMkLst>
            <pc:docMk/>
            <pc:sldMk cId="1861128020" sldId="647"/>
            <ac:spMk id="2" creationId="{00000000-0000-0000-0000-000000000000}"/>
          </ac:spMkLst>
        </pc:spChg>
        <pc:spChg chg="mod">
          <ac:chgData name="Alyoussif, Zina" userId="97f04f14-cb6e-4f2c-9186-c96b89a86eb4" providerId="ADAL" clId="{D5B7C6C9-594B-4774-A8BB-93C851DEED2E}" dt="2023-07-24T13:25:36.782" v="87" actId="20577"/>
          <ac:spMkLst>
            <pc:docMk/>
            <pc:sldMk cId="1861128020" sldId="647"/>
            <ac:spMk id="3" creationId="{00000000-0000-0000-0000-000000000000}"/>
          </ac:spMkLst>
        </pc:spChg>
      </pc:sldChg>
      <pc:sldChg chg="modSp add mod replId">
        <pc:chgData name="Alyoussif, Zina" userId="97f04f14-cb6e-4f2c-9186-c96b89a86eb4" providerId="ADAL" clId="{D5B7C6C9-594B-4774-A8BB-93C851DEED2E}" dt="2023-07-24T13:33:28.382" v="105" actId="1076"/>
        <pc:sldMkLst>
          <pc:docMk/>
          <pc:sldMk cId="3164207658" sldId="648"/>
        </pc:sldMkLst>
        <pc:spChg chg="mod">
          <ac:chgData name="Alyoussif, Zina" userId="97f04f14-cb6e-4f2c-9186-c96b89a86eb4" providerId="ADAL" clId="{D5B7C6C9-594B-4774-A8BB-93C851DEED2E}" dt="2023-07-24T13:33:28.382" v="105" actId="1076"/>
          <ac:spMkLst>
            <pc:docMk/>
            <pc:sldMk cId="3164207658" sldId="648"/>
            <ac:spMk id="2" creationId="{00000000-0000-0000-0000-000000000000}"/>
          </ac:spMkLst>
        </pc:spChg>
        <pc:spChg chg="mod">
          <ac:chgData name="Alyoussif, Zina" userId="97f04f14-cb6e-4f2c-9186-c96b89a86eb4" providerId="ADAL" clId="{D5B7C6C9-594B-4774-A8BB-93C851DEED2E}" dt="2023-07-24T13:32:54.718" v="102" actId="20577"/>
          <ac:spMkLst>
            <pc:docMk/>
            <pc:sldMk cId="3164207658" sldId="648"/>
            <ac:spMk id="3" creationId="{00000000-0000-0000-0000-000000000000}"/>
          </ac:spMkLst>
        </pc:spChg>
      </pc:sldChg>
      <pc:sldChg chg="modSp add mod">
        <pc:chgData name="Alyoussif, Zina" userId="97f04f14-cb6e-4f2c-9186-c96b89a86eb4" providerId="ADAL" clId="{D5B7C6C9-594B-4774-A8BB-93C851DEED2E}" dt="2023-07-24T14:03:53.272" v="181" actId="20577"/>
        <pc:sldMkLst>
          <pc:docMk/>
          <pc:sldMk cId="3757753640" sldId="649"/>
        </pc:sldMkLst>
        <pc:spChg chg="mod">
          <ac:chgData name="Alyoussif, Zina" userId="97f04f14-cb6e-4f2c-9186-c96b89a86eb4" providerId="ADAL" clId="{D5B7C6C9-594B-4774-A8BB-93C851DEED2E}" dt="2023-07-24T14:02:23.412" v="119" actId="255"/>
          <ac:spMkLst>
            <pc:docMk/>
            <pc:sldMk cId="3757753640" sldId="649"/>
            <ac:spMk id="2" creationId="{00000000-0000-0000-0000-000000000000}"/>
          </ac:spMkLst>
        </pc:spChg>
        <pc:spChg chg="mod">
          <ac:chgData name="Alyoussif, Zina" userId="97f04f14-cb6e-4f2c-9186-c96b89a86eb4" providerId="ADAL" clId="{D5B7C6C9-594B-4774-A8BB-93C851DEED2E}" dt="2023-07-24T14:03:53.272" v="181" actId="20577"/>
          <ac:spMkLst>
            <pc:docMk/>
            <pc:sldMk cId="3757753640" sldId="649"/>
            <ac:spMk id="3" creationId="{00000000-0000-0000-0000-000000000000}"/>
          </ac:spMkLst>
        </pc:spChg>
      </pc:sldChg>
      <pc:sldChg chg="modSp add mod replId">
        <pc:chgData name="Alyoussif, Zina" userId="97f04f14-cb6e-4f2c-9186-c96b89a86eb4" providerId="ADAL" clId="{D5B7C6C9-594B-4774-A8BB-93C851DEED2E}" dt="2023-07-24T14:16:57.036" v="218" actId="20577"/>
        <pc:sldMkLst>
          <pc:docMk/>
          <pc:sldMk cId="3292161637" sldId="650"/>
        </pc:sldMkLst>
        <pc:spChg chg="mod">
          <ac:chgData name="Alyoussif, Zina" userId="97f04f14-cb6e-4f2c-9186-c96b89a86eb4" providerId="ADAL" clId="{D5B7C6C9-594B-4774-A8BB-93C851DEED2E}" dt="2023-07-24T14:15:31.196" v="187" actId="14100"/>
          <ac:spMkLst>
            <pc:docMk/>
            <pc:sldMk cId="3292161637" sldId="650"/>
            <ac:spMk id="2" creationId="{00000000-0000-0000-0000-000000000000}"/>
          </ac:spMkLst>
        </pc:spChg>
        <pc:spChg chg="mod">
          <ac:chgData name="Alyoussif, Zina" userId="97f04f14-cb6e-4f2c-9186-c96b89a86eb4" providerId="ADAL" clId="{D5B7C6C9-594B-4774-A8BB-93C851DEED2E}" dt="2023-07-24T14:16:57.036" v="218" actId="20577"/>
          <ac:spMkLst>
            <pc:docMk/>
            <pc:sldMk cId="3292161637" sldId="650"/>
            <ac:spMk id="3" creationId="{00000000-0000-0000-0000-000000000000}"/>
          </ac:spMkLst>
        </pc:spChg>
      </pc:sldChg>
      <pc:sldChg chg="modSp add mod replId">
        <pc:chgData name="Alyoussif, Zina" userId="97f04f14-cb6e-4f2c-9186-c96b89a86eb4" providerId="ADAL" clId="{D5B7C6C9-594B-4774-A8BB-93C851DEED2E}" dt="2023-07-24T14:23:34.427" v="235" actId="20577"/>
        <pc:sldMkLst>
          <pc:docMk/>
          <pc:sldMk cId="1354949858" sldId="651"/>
        </pc:sldMkLst>
        <pc:spChg chg="mod">
          <ac:chgData name="Alyoussif, Zina" userId="97f04f14-cb6e-4f2c-9186-c96b89a86eb4" providerId="ADAL" clId="{D5B7C6C9-594B-4774-A8BB-93C851DEED2E}" dt="2023-07-24T14:20:20.020" v="221" actId="20577"/>
          <ac:spMkLst>
            <pc:docMk/>
            <pc:sldMk cId="1354949858" sldId="651"/>
            <ac:spMk id="2" creationId="{00000000-0000-0000-0000-000000000000}"/>
          </ac:spMkLst>
        </pc:spChg>
        <pc:spChg chg="mod">
          <ac:chgData name="Alyoussif, Zina" userId="97f04f14-cb6e-4f2c-9186-c96b89a86eb4" providerId="ADAL" clId="{D5B7C6C9-594B-4774-A8BB-93C851DEED2E}" dt="2023-07-24T14:23:34.427" v="235" actId="20577"/>
          <ac:spMkLst>
            <pc:docMk/>
            <pc:sldMk cId="1354949858" sldId="651"/>
            <ac:spMk id="3" creationId="{00000000-0000-0000-0000-000000000000}"/>
          </ac:spMkLst>
        </pc:spChg>
      </pc:sldChg>
      <pc:sldChg chg="modSp add mod replId">
        <pc:chgData name="Alyoussif, Zina" userId="97f04f14-cb6e-4f2c-9186-c96b89a86eb4" providerId="ADAL" clId="{D5B7C6C9-594B-4774-A8BB-93C851DEED2E}" dt="2023-07-24T14:25:31.774" v="266" actId="20577"/>
        <pc:sldMkLst>
          <pc:docMk/>
          <pc:sldMk cId="912186748" sldId="652"/>
        </pc:sldMkLst>
        <pc:spChg chg="mod">
          <ac:chgData name="Alyoussif, Zina" userId="97f04f14-cb6e-4f2c-9186-c96b89a86eb4" providerId="ADAL" clId="{D5B7C6C9-594B-4774-A8BB-93C851DEED2E}" dt="2023-07-24T14:24:07.209" v="238" actId="20577"/>
          <ac:spMkLst>
            <pc:docMk/>
            <pc:sldMk cId="912186748" sldId="652"/>
            <ac:spMk id="2" creationId="{00000000-0000-0000-0000-000000000000}"/>
          </ac:spMkLst>
        </pc:spChg>
        <pc:spChg chg="mod">
          <ac:chgData name="Alyoussif, Zina" userId="97f04f14-cb6e-4f2c-9186-c96b89a86eb4" providerId="ADAL" clId="{D5B7C6C9-594B-4774-A8BB-93C851DEED2E}" dt="2023-07-24T14:25:31.774" v="266" actId="20577"/>
          <ac:spMkLst>
            <pc:docMk/>
            <pc:sldMk cId="912186748" sldId="652"/>
            <ac:spMk id="3" creationId="{00000000-0000-0000-0000-000000000000}"/>
          </ac:spMkLst>
        </pc:spChg>
      </pc:sldChg>
      <pc:sldChg chg="add del replId">
        <pc:chgData name="Alyoussif, Zina" userId="97f04f14-cb6e-4f2c-9186-c96b89a86eb4" providerId="ADAL" clId="{D5B7C6C9-594B-4774-A8BB-93C851DEED2E}" dt="2023-07-24T14:26:02.458" v="267" actId="47"/>
        <pc:sldMkLst>
          <pc:docMk/>
          <pc:sldMk cId="3127034720" sldId="653"/>
        </pc:sldMkLst>
      </pc:sldChg>
      <pc:sldChg chg="add del replId">
        <pc:chgData name="Alyoussif, Zina" userId="97f04f14-cb6e-4f2c-9186-c96b89a86eb4" providerId="ADAL" clId="{D5B7C6C9-594B-4774-A8BB-93C851DEED2E}" dt="2023-07-24T14:26:04.777" v="268" actId="47"/>
        <pc:sldMkLst>
          <pc:docMk/>
          <pc:sldMk cId="3733161729" sldId="654"/>
        </pc:sldMkLst>
      </pc:sldChg>
      <pc:sldChg chg="add del replId">
        <pc:chgData name="Alyoussif, Zina" userId="97f04f14-cb6e-4f2c-9186-c96b89a86eb4" providerId="ADAL" clId="{D5B7C6C9-594B-4774-A8BB-93C851DEED2E}" dt="2023-07-24T14:26:09.775" v="269" actId="47"/>
        <pc:sldMkLst>
          <pc:docMk/>
          <pc:sldMk cId="3066457838" sldId="6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254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629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566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928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229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5280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474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5917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229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564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mailto:ken.marken@science.doe.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Eric.Church@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mailto:Gulshan.Rai@science.doe.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Manouchehr.Farkhondeh@science.doe.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Michelle.Shinn@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mailto:Elizabeth.Bartosz@science.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s://science.osti.gov/SBIRLearning" TargetMode="External"/><Relationship Id="rId5" Type="http://schemas.openxmlformats.org/officeDocument/2006/relationships/hyperlink" Target="https://doephase0.dawnbreaker.com/"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Derun.Li@scienc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2024 Phase I Release 1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C57-27: RADIO FREQUENCY ACCELERATOR TECHNOLOGY</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Low-Cost Radio Frequency Power Sources for Accelerator Application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New Superconducting RF Cavity Design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Auxiliary Components and Instrumentation for SRF Cavities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Subtopic a –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a:p>
            <a:pPr marL="969963" algn="l">
              <a:tabLst>
                <a:tab pos="457200" algn="l"/>
              </a:tabLst>
            </a:pPr>
            <a:r>
              <a:rPr lang="en-US" sz="1800">
                <a:solidFill>
                  <a:schemeClr val="tx1"/>
                </a:solidFill>
                <a:latin typeface="Arial Narrow" panose="020B0606020202030204" pitchFamily="34" charset="0"/>
              </a:rPr>
              <a:t>Subtopic b, c &amp; d – Ken Marken, </a:t>
            </a:r>
            <a:r>
              <a:rPr lang="en-US" sz="1800">
                <a:solidFill>
                  <a:schemeClr val="tx1"/>
                </a:solidFill>
                <a:latin typeface="Arial Narrow" panose="020B0606020202030204" pitchFamily="34" charset="0"/>
                <a:hlinkClick r:id="rId4"/>
              </a:rPr>
              <a:t>ken.marken@science.doe.gov</a:t>
            </a:r>
            <a:r>
              <a:rPr lang="en-US" sz="180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563033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C57-28: LASER TECHNOLOGY R&amp;D FOR ACCELERATORS</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High Energy and Broadband Components for Fiber Lasers and Arrays</a:t>
            </a:r>
          </a:p>
          <a:p>
            <a:pPr algn="l">
              <a:tabLst>
                <a:tab pos="457200" algn="l"/>
              </a:tabLst>
            </a:pPr>
            <a:r>
              <a:rPr lang="en-US" sz="1800" dirty="0">
                <a:solidFill>
                  <a:schemeClr val="tx1"/>
                </a:solidFill>
                <a:latin typeface="Arial Narrow" panose="020B0606020202030204" pitchFamily="34" charset="0"/>
              </a:rPr>
              <a:t>b.	High Damage Threshold Large Area Spatial Light Modulators</a:t>
            </a:r>
          </a:p>
          <a:p>
            <a:pPr algn="l">
              <a:tabLst>
                <a:tab pos="457200" algn="l"/>
              </a:tabLst>
            </a:pPr>
            <a:r>
              <a:rPr lang="en-US" sz="1800" dirty="0">
                <a:solidFill>
                  <a:schemeClr val="tx1"/>
                </a:solidFill>
                <a:latin typeface="Arial Narrow" panose="020B0606020202030204" pitchFamily="34" charset="0"/>
              </a:rPr>
              <a:t>c.	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Eric Colby, </a:t>
            </a:r>
            <a:r>
              <a:rPr lang="en-US" sz="1800" dirty="0">
                <a:solidFill>
                  <a:schemeClr val="tx1"/>
                </a:solidFill>
                <a:latin typeface="Arial Narrow" panose="020B0606020202030204" pitchFamily="34" charset="0"/>
                <a:hlinkClick r:id="rId3"/>
              </a:rPr>
              <a:t>eric.colby@science.doe.gov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2480519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C57-29:	HIGH FIELD SUPERCONDUCTING MAGNET TECHNOLOGY </a:t>
            </a:r>
          </a:p>
        </p:txBody>
      </p:sp>
      <p:sp>
        <p:nvSpPr>
          <p:cNvPr id="3" name="Subtitle 2"/>
          <p:cNvSpPr>
            <a:spLocks noGrp="1"/>
          </p:cNvSpPr>
          <p:nvPr>
            <p:ph type="subTitle" idx="1"/>
          </p:nvPr>
        </p:nvSpPr>
        <p:spPr>
          <a:xfrm>
            <a:off x="685801" y="2514600"/>
            <a:ext cx="8153398"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High-Field HTS Wire and Cable Technologies for Magnets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Superconducting Magnet 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Cryogenic Power Electronics for Distributed Powering and Quench Protection of HTS and Hybrid Magnets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Ken Marken, </a:t>
            </a:r>
            <a:r>
              <a:rPr lang="en-US" sz="1800" dirty="0">
                <a:solidFill>
                  <a:schemeClr val="tx1"/>
                </a:solidFill>
                <a:latin typeface="Arial Narrow" panose="020B0606020202030204" pitchFamily="34" charset="0"/>
                <a:hlinkClick r:id="rId3"/>
              </a:rPr>
              <a:t>ken.marken@science.doe.gov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60589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C57-30:	HIGH ENERGY PHYSICS ELECTRONICS </a:t>
            </a:r>
          </a:p>
        </p:txBody>
      </p:sp>
      <p:sp>
        <p:nvSpPr>
          <p:cNvPr id="3" name="Subtitle 2"/>
          <p:cNvSpPr>
            <a:spLocks noGrp="1"/>
          </p:cNvSpPr>
          <p:nvPr>
            <p:ph type="subTitle" idx="1"/>
          </p:nvPr>
        </p:nvSpPr>
        <p:spPr>
          <a:xfrm>
            <a:off x="609600" y="2514600"/>
            <a:ext cx="8229599"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Radiation-Hard Sensors and Engineered Substrates for Detectors at High Energy Colliders</a:t>
            </a:r>
          </a:p>
          <a:p>
            <a:pPr algn="l">
              <a:tabLst>
                <a:tab pos="457200" algn="l"/>
              </a:tabLst>
            </a:pPr>
            <a:r>
              <a:rPr lang="en-US" sz="1800" dirty="0">
                <a:solidFill>
                  <a:schemeClr val="tx1"/>
                </a:solidFill>
                <a:latin typeface="Arial Narrow" panose="020B0606020202030204" pitchFamily="34" charset="0"/>
              </a:rPr>
              <a:t>b.	High-Density Interconnects and Integration</a:t>
            </a:r>
          </a:p>
          <a:p>
            <a:pPr algn="l">
              <a:tabLst>
                <a:tab pos="457200" algn="l"/>
              </a:tabLst>
            </a:pPr>
            <a:r>
              <a:rPr lang="en-US" sz="1800" dirty="0">
                <a:solidFill>
                  <a:schemeClr val="tx1"/>
                </a:solidFill>
                <a:latin typeface="Arial Narrow" panose="020B0606020202030204" pitchFamily="34" charset="0"/>
              </a:rPr>
              <a:t>c.	Electronics and Sensors for Ultra-Low-Temperature Experiments (4 K and Below) </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Helmut Marsiske, </a:t>
            </a:r>
            <a:r>
              <a:rPr lang="fi-FI" sz="1800" dirty="0">
                <a:solidFill>
                  <a:schemeClr val="tx1"/>
                </a:solidFill>
                <a:latin typeface="Arial Narrow" panose="020B0606020202030204" pitchFamily="34" charset="0"/>
                <a:hlinkClick r:id="rId3"/>
              </a:rPr>
              <a:t>helmut.marsiske@science.doe.gov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112802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2361"/>
            <a:ext cx="8321202" cy="838199"/>
          </a:xfrm>
        </p:spPr>
        <p:txBody>
          <a:bodyPr>
            <a:normAutofit/>
          </a:bodyPr>
          <a:lstStyle/>
          <a:p>
            <a:pPr marL="1539875" indent="-1539875" algn="l">
              <a:tabLst>
                <a:tab pos="461963" algn="l"/>
                <a:tab pos="1025525" algn="l"/>
              </a:tabLst>
            </a:pPr>
            <a:r>
              <a:rPr lang="en-US" sz="2100" b="1" dirty="0">
                <a:latin typeface="Arial Narrow" panose="020B0606020202030204" pitchFamily="34" charset="0"/>
              </a:rPr>
              <a:t>Topic C57-31: HIGH ENERGY PHYSICS DETECTORS AND INSTRUMENTATION </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Low-Cost, High-Performance (V)UV/Visible/Near-IR Photon Detection</a:t>
            </a:r>
          </a:p>
          <a:p>
            <a:pPr algn="l">
              <a:tabLst>
                <a:tab pos="457200" algn="l"/>
              </a:tabLst>
            </a:pPr>
            <a:r>
              <a:rPr lang="en-US" sz="1800" dirty="0">
                <a:solidFill>
                  <a:schemeClr val="tx1"/>
                </a:solidFill>
                <a:latin typeface="Arial Narrow" panose="020B0606020202030204" pitchFamily="34" charset="0"/>
              </a:rPr>
              <a:t>b.	Scintillating Detector Materials and Wavelength Shifters</a:t>
            </a:r>
          </a:p>
          <a:p>
            <a:pPr algn="l">
              <a:tabLst>
                <a:tab pos="457200" algn="l"/>
              </a:tabLst>
            </a:pPr>
            <a:r>
              <a:rPr lang="en-US" sz="1800" dirty="0">
                <a:solidFill>
                  <a:schemeClr val="tx1"/>
                </a:solidFill>
                <a:latin typeface="Arial Narrow" panose="020B0606020202030204" pitchFamily="34" charset="0"/>
              </a:rPr>
              <a:t>c.	Low Radioactivity Integration Solutions for Cryogenic Detectors</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a:t>
            </a:r>
            <a:r>
              <a:rPr lang="fi-FI" sz="1800" dirty="0">
                <a:solidFill>
                  <a:schemeClr val="tx1"/>
                </a:solidFill>
                <a:latin typeface="Arial Narrow" panose="020B0606020202030204" pitchFamily="34" charset="0"/>
              </a:rPr>
              <a:t>: Helmut Marsiske, </a:t>
            </a:r>
            <a:r>
              <a:rPr lang="fi-FI" sz="1800" dirty="0">
                <a:solidFill>
                  <a:schemeClr val="tx1"/>
                </a:solidFill>
                <a:latin typeface="Arial Narrow" panose="020B0606020202030204" pitchFamily="34" charset="0"/>
                <a:hlinkClick r:id="rId3"/>
              </a:rPr>
              <a:t>helmut.marsiske@science.doe.gov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642076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C57-32:	ARTIFICIAL INTELLIGENCE/MACHINE LEARNING FOR HIGH ENERGY PHYSICS</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HEP AI/ML Training Tools</a:t>
            </a:r>
          </a:p>
          <a:p>
            <a:pPr algn="l">
              <a:tabLst>
                <a:tab pos="457200" algn="l"/>
              </a:tabLst>
            </a:pPr>
            <a:r>
              <a:rPr lang="en-US" sz="1800" dirty="0">
                <a:solidFill>
                  <a:schemeClr val="tx1"/>
                </a:solidFill>
                <a:latin typeface="Arial Narrow" panose="020B0606020202030204" pitchFamily="34" charset="0"/>
              </a:rPr>
              <a:t>b.	HEP AI/ML Visualization Tools – Description</a:t>
            </a:r>
          </a:p>
          <a:p>
            <a:pPr algn="l">
              <a:tabLst>
                <a:tab pos="457200" algn="l"/>
              </a:tabLst>
            </a:pPr>
            <a:r>
              <a:rPr lang="en-US" sz="1800" dirty="0">
                <a:solidFill>
                  <a:schemeClr val="tx1"/>
                </a:solidFill>
                <a:latin typeface="Arial Narrow" panose="020B0606020202030204" pitchFamily="34" charset="0"/>
              </a:rPr>
              <a:t>c.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Eric Church, </a:t>
            </a:r>
            <a:r>
              <a:rPr lang="en-US" sz="1800" dirty="0">
                <a:solidFill>
                  <a:schemeClr val="tx1"/>
                </a:solidFill>
                <a:latin typeface="Arial Narrow" panose="020B0606020202030204" pitchFamily="34" charset="0"/>
                <a:hlinkClick r:id="rId3"/>
              </a:rPr>
              <a:t>Eric.Church@science.doe</a:t>
            </a:r>
            <a:r>
              <a:rPr lang="en-US" sz="1800">
                <a:solidFill>
                  <a:schemeClr val="tx1"/>
                </a:solidFill>
                <a:latin typeface="Arial Narrow" panose="020B0606020202030204" pitchFamily="34" charset="0"/>
                <a:hlinkClick r:id="rId3"/>
              </a:rPr>
              <a:t>.gov</a:t>
            </a:r>
            <a:r>
              <a:rPr lang="en-US" sz="180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16912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100" b="1" dirty="0">
                <a:latin typeface="Arial Narrow" panose="020B0606020202030204" pitchFamily="34" charset="0"/>
              </a:rPr>
              <a:t>Topic C57-33: NUCLEAR PHYSICS SOFTWARE AND DATA MANAGEMENT </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Tools for Large Scale, Widely Distributed Nuclear Physics Data Processing </a:t>
            </a:r>
          </a:p>
          <a:p>
            <a:pPr algn="l">
              <a:tabLst>
                <a:tab pos="457200" algn="l"/>
              </a:tabLst>
            </a:pPr>
            <a:r>
              <a:rPr lang="en-US" sz="1800" dirty="0">
                <a:solidFill>
                  <a:schemeClr val="tx1"/>
                </a:solidFill>
                <a:latin typeface="Arial Narrow" panose="020B0606020202030204" pitchFamily="34" charset="0"/>
              </a:rPr>
              <a:t>b.	Application of Emerging Data Science Techniques to Nuclear Physics </a:t>
            </a:r>
          </a:p>
          <a:p>
            <a:pPr algn="l">
              <a:tabLst>
                <a:tab pos="457200" algn="l"/>
              </a:tabLst>
            </a:pPr>
            <a:r>
              <a:rPr lang="en-US" sz="1800" dirty="0">
                <a:solidFill>
                  <a:schemeClr val="tx1"/>
                </a:solidFill>
                <a:latin typeface="Arial Narrow" panose="020B0606020202030204" pitchFamily="34" charset="0"/>
              </a:rPr>
              <a:t>c.	Heterogeneous Concurrent Computing</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Gulshan Rai, </a:t>
            </a:r>
            <a:r>
              <a:rPr lang="en-US" sz="1800" dirty="0">
                <a:solidFill>
                  <a:schemeClr val="tx1"/>
                </a:solidFill>
                <a:latin typeface="Arial Narrow" panose="020B0606020202030204" pitchFamily="34" charset="0"/>
                <a:hlinkClick r:id="rId4"/>
              </a:rPr>
              <a:t>Gulshan.Rai@science.doe.gov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77536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304801"/>
            <a:ext cx="8458200" cy="838199"/>
          </a:xfrm>
        </p:spPr>
        <p:txBody>
          <a:bodyPr>
            <a:normAutofit/>
          </a:bodyPr>
          <a:lstStyle/>
          <a:p>
            <a:pPr marL="1539875" indent="-1539875" algn="l">
              <a:tabLst>
                <a:tab pos="461963" algn="l"/>
                <a:tab pos="1025525" algn="l"/>
              </a:tabLst>
            </a:pPr>
            <a:r>
              <a:rPr lang="en-US" sz="2100" b="1" dirty="0">
                <a:latin typeface="Arial Narrow" panose="020B0606020202030204" pitchFamily="34" charset="0"/>
              </a:rPr>
              <a:t>Topic C57-34:	NUCLEAR PHYSICS ELECTRONICS DESIGN AND FABRICATION</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1800" dirty="0">
                <a:solidFill>
                  <a:schemeClr val="tx1"/>
                </a:solidFill>
                <a:latin typeface="Arial Narrow" panose="020B0606020202030204" pitchFamily="34" charset="0"/>
              </a:rPr>
              <a:t>a.	Advances in Digital Processing Electronics</a:t>
            </a:r>
          </a:p>
          <a:p>
            <a:pPr algn="l">
              <a:tabLst>
                <a:tab pos="457200" algn="l"/>
              </a:tabLst>
            </a:pPr>
            <a:r>
              <a:rPr lang="en-US" sz="1800" dirty="0">
                <a:solidFill>
                  <a:schemeClr val="tx1"/>
                </a:solidFill>
                <a:latin typeface="Arial Narrow" panose="020B0606020202030204" pitchFamily="34" charset="0"/>
              </a:rPr>
              <a:t>b.	Front-End Application-Specific Integrated Circuits</a:t>
            </a:r>
          </a:p>
          <a:p>
            <a:pPr algn="l">
              <a:tabLst>
                <a:tab pos="457200" algn="l"/>
              </a:tabLst>
            </a:pPr>
            <a:r>
              <a:rPr lang="en-US" sz="1800" dirty="0">
                <a:solidFill>
                  <a:schemeClr val="tx1"/>
                </a:solidFill>
                <a:latin typeface="Arial Narrow" panose="020B0606020202030204" pitchFamily="34" charset="0"/>
              </a:rPr>
              <a:t>c.	Next Generation Pixel Sensors</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a:t>
            </a:r>
          </a:p>
          <a:p>
            <a:pPr marL="969963" indent="-969963" algn="l">
              <a:tabLst>
                <a:tab pos="457200" algn="l"/>
              </a:tabLst>
            </a:pPr>
            <a:r>
              <a:rPr lang="en-US" sz="1800" dirty="0">
                <a:solidFill>
                  <a:schemeClr val="tx1"/>
                </a:solidFill>
                <a:latin typeface="Arial Narrow" panose="020B0606020202030204" pitchFamily="34" charset="0"/>
              </a:rPr>
              <a:t>                  Manouchehr Farkhondeh, </a:t>
            </a:r>
            <a:r>
              <a:rPr lang="en-US" sz="1800" dirty="0">
                <a:solidFill>
                  <a:schemeClr val="tx1"/>
                </a:solidFill>
                <a:latin typeface="Arial Narrow" panose="020B0606020202030204" pitchFamily="34" charset="0"/>
                <a:hlinkClick r:id="rId4"/>
              </a:rPr>
              <a:t>Manouchehr.Farkhondeh@science.doe.gov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216163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C57-35:	NUCLEAR PHYSICS ACCELERATOR TECHNOLOGY</a:t>
            </a:r>
          </a:p>
        </p:txBody>
      </p:sp>
      <p:sp>
        <p:nvSpPr>
          <p:cNvPr id="3" name="Subtitle 2"/>
          <p:cNvSpPr>
            <a:spLocks noGrp="1"/>
          </p:cNvSpPr>
          <p:nvPr>
            <p:ph type="subTitle" idx="1"/>
          </p:nvPr>
        </p:nvSpPr>
        <p:spPr>
          <a:xfrm>
            <a:off x="685801" y="2514600"/>
            <a:ext cx="7924800" cy="3276600"/>
          </a:xfrm>
        </p:spPr>
        <p:txBody>
          <a:bodyPr>
            <a:normAutofit lnSpcReduction="10000"/>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Materials and Components for Radio Frequency Devices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Design and Operation of Radio Frequency Beam Acceleration Systems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Particle Beam Sources and Techniques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Polarized Beam Sources and Polarimeters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Rare Isotope Beam Production 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Accelerator Control and Diagnostics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49498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C57-36:	NUCLEAR PHYSICS INSTRUMENTATION, DETECTION SYSTEMS AND TECHNIQUES </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r>
              <a:rPr lang="en-US" sz="1800" dirty="0">
                <a:solidFill>
                  <a:schemeClr val="tx1"/>
                </a:solidFill>
                <a:latin typeface="Arial Narrow" panose="020B0606020202030204" pitchFamily="34" charset="0"/>
              </a:rPr>
              <a:t>a.	Advances in Detector and Spectrometer Technology</a:t>
            </a:r>
          </a:p>
          <a:p>
            <a:pPr algn="l">
              <a:tabLst>
                <a:tab pos="457200" algn="l"/>
              </a:tabLst>
            </a:pPr>
            <a:r>
              <a:rPr lang="en-US" sz="1800" dirty="0">
                <a:solidFill>
                  <a:schemeClr val="tx1"/>
                </a:solidFill>
                <a:latin typeface="Arial Narrow" panose="020B0606020202030204" pitchFamily="34" charset="0"/>
              </a:rPr>
              <a:t>b.	Development of Novel Gas and Solid-State Detectors </a:t>
            </a:r>
          </a:p>
          <a:p>
            <a:pPr algn="l">
              <a:tabLst>
                <a:tab pos="457200" algn="l"/>
              </a:tabLst>
            </a:pPr>
            <a:r>
              <a:rPr lang="en-US" sz="1800" dirty="0">
                <a:solidFill>
                  <a:schemeClr val="tx1"/>
                </a:solidFill>
                <a:latin typeface="Arial Narrow" panose="020B0606020202030204" pitchFamily="34" charset="0"/>
              </a:rPr>
              <a:t>c.	Technology for Rare Decay and Rare Particle Detection</a:t>
            </a:r>
          </a:p>
          <a:p>
            <a:pPr algn="l">
              <a:tabLst>
                <a:tab pos="457200" algn="l"/>
              </a:tabLst>
            </a:pPr>
            <a:r>
              <a:rPr lang="en-US" sz="1800" dirty="0">
                <a:solidFill>
                  <a:schemeClr val="tx1"/>
                </a:solidFill>
                <a:latin typeface="Arial Narrow" panose="020B0606020202030204" pitchFamily="34" charset="0"/>
              </a:rPr>
              <a:t>d.	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Michelle Shinn, </a:t>
            </a:r>
            <a:r>
              <a:rPr lang="en-US" sz="1800" dirty="0">
                <a:solidFill>
                  <a:schemeClr val="tx1"/>
                </a:solidFill>
                <a:latin typeface="Arial Narrow" panose="020B0606020202030204" pitchFamily="34" charset="0"/>
                <a:hlinkClick r:id="rId3"/>
              </a:rPr>
              <a:t>Michelle.Shinn@science.doe.gov</a:t>
            </a:r>
            <a:r>
              <a:rPr lang="en-US" sz="1800" dirty="0">
                <a:solidFill>
                  <a:schemeClr val="tx1"/>
                </a:solidFill>
                <a:latin typeface="Arial Narrow" panose="020B0606020202030204" pitchFamily="34" charset="0"/>
              </a:rPr>
              <a:t> or </a:t>
            </a:r>
          </a:p>
          <a:p>
            <a:pPr marL="969963" indent="-969963" algn="l">
              <a:tabLst>
                <a:tab pos="457200" algn="l"/>
              </a:tabLst>
            </a:pPr>
            <a:r>
              <a:rPr lang="en-US" sz="1800" dirty="0">
                <a:solidFill>
                  <a:schemeClr val="tx1"/>
                </a:solidFill>
                <a:latin typeface="Arial Narrow" panose="020B0606020202030204" pitchFamily="34" charset="0"/>
              </a:rPr>
              <a:t>                  Elizabeth Bartosz, </a:t>
            </a:r>
            <a:r>
              <a:rPr lang="en-US" sz="1800" dirty="0">
                <a:solidFill>
                  <a:schemeClr val="tx1"/>
                </a:solidFill>
                <a:latin typeface="Arial Narrow" panose="020B0606020202030204" pitchFamily="34" charset="0"/>
                <a:hlinkClick r:id="rId4"/>
              </a:rPr>
              <a:t>Elizabeth.Bartosz@science.doe.gov</a:t>
            </a:r>
            <a:r>
              <a:rPr lang="en-US" sz="1800" dirty="0">
                <a:solidFill>
                  <a:schemeClr val="tx1"/>
                </a:solidFill>
                <a:latin typeface="Arial Narrow" panose="020B0606020202030204" pitchFamily="34" charset="0"/>
              </a:rPr>
              <a:t>  </a:t>
            </a:r>
          </a:p>
          <a:p>
            <a:pPr marL="969963" indent="-969963"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218674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1 Topics Webinar</a:t>
            </a:r>
            <a:br>
              <a:rPr lang="en-US" sz="3600" dirty="0"/>
            </a:br>
            <a:r>
              <a:rPr lang="en-US" sz="3600" dirty="0"/>
              <a:t/>
            </a:r>
            <a:br>
              <a:rPr lang="en-US" sz="3600" dirty="0"/>
            </a:br>
            <a:r>
              <a:rPr lang="en-US" sz="3600" dirty="0"/>
              <a:t>Topics associated with the</a:t>
            </a:r>
            <a:br>
              <a:rPr lang="en-US" sz="3600" dirty="0"/>
            </a:br>
            <a:r>
              <a:rPr lang="en-US" sz="3600" dirty="0"/>
              <a:t>FY 2024 Phase I Release 1</a:t>
            </a:r>
            <a:br>
              <a:rPr lang="en-US" sz="3600" dirty="0"/>
            </a:br>
            <a:r>
              <a:rPr lang="en-US" sz="3600" dirty="0"/>
              <a:t>Funding Opportunity Announcement</a:t>
            </a:r>
            <a:br>
              <a:rPr lang="en-US" sz="3600" dirty="0"/>
            </a:br>
            <a:r>
              <a:rPr lang="en-US" sz="3600" dirty="0"/>
              <a:t/>
            </a:r>
            <a:br>
              <a:rPr lang="en-US" sz="3600" dirty="0"/>
            </a:br>
            <a:r>
              <a:rPr lang="en-US" sz="3200" b="1" u="sng" dirty="0">
                <a:latin typeface="Calibri" pitchFamily="34" charset="0"/>
              </a:rPr>
              <a:t>Topics 26-36</a:t>
            </a:r>
            <a:r>
              <a:rPr lang="en-US" sz="3200" dirty="0"/>
              <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July 26,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3058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lang="en-US" sz="2000" dirty="0">
                <a:hlinkClick r:id="rId5"/>
              </a:rPr>
              <a:t>https://doephase0.dawnbreaker.com/</a:t>
            </a:r>
            <a:r>
              <a:rPr lang="en-US" sz="2000" dirty="0"/>
              <a:t> </a:t>
            </a:r>
          </a:p>
          <a:p>
            <a:pPr>
              <a:lnSpc>
                <a:spcPct val="80000"/>
              </a:lnSpc>
              <a:buClr>
                <a:schemeClr val="tx1"/>
              </a:buClr>
              <a:buFont typeface="Wingdings" pitchFamily="2" charset="2"/>
              <a:buChar char="Ø"/>
            </a:pPr>
            <a:r>
              <a:rPr lang="en-US" dirty="0"/>
              <a:t>DOE Application Assistance:  </a:t>
            </a:r>
            <a:r>
              <a:rPr lang="en-US" dirty="0">
                <a:hlinkClick r:id="rId6"/>
              </a:rPr>
              <a:t>https://science.osti.gov/SBIRLearning</a:t>
            </a:r>
            <a:endParaRPr lang="en-US" sz="2400" dirty="0"/>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20</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77582688"/>
              </p:ext>
            </p:extLst>
          </p:nvPr>
        </p:nvGraphicFramePr>
        <p:xfrm>
          <a:off x="323161" y="2362200"/>
          <a:ext cx="8363639" cy="1112520"/>
        </p:xfrm>
        <a:graphic>
          <a:graphicData uri="http://schemas.openxmlformats.org/drawingml/2006/table">
            <a:tbl>
              <a:tblPr firstRow="1" bandRow="1">
                <a:tableStyleId>{5C22544A-7EE6-4342-B048-85BDC9FD1C3A}</a:tableStyleId>
              </a:tblPr>
              <a:tblGrid>
                <a:gridCol w="2039040">
                  <a:extLst>
                    <a:ext uri="{9D8B030D-6E8A-4147-A177-3AD203B41FA5}">
                      <a16:colId xmlns:a16="http://schemas.microsoft.com/office/drawing/2014/main" val="20000"/>
                    </a:ext>
                  </a:extLst>
                </a:gridCol>
                <a:gridCol w="6324599">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r"/>
                      <a:r>
                        <a:rPr lang="en-US" sz="1800" dirty="0"/>
                        <a:t>Topics 26</a:t>
                      </a:r>
                      <a:r>
                        <a:rPr lang="en-US" sz="1800" baseline="0" dirty="0"/>
                        <a:t> – 32</a:t>
                      </a:r>
                      <a:r>
                        <a:rPr lang="en-US" sz="180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High Energy Physics </a:t>
                      </a:r>
                    </a:p>
                  </a:txBody>
                  <a:tcPr/>
                </a:tc>
                <a:extLst>
                  <a:ext uri="{0D108BD9-81ED-4DB2-BD59-A6C34878D82A}">
                    <a16:rowId xmlns:a16="http://schemas.microsoft.com/office/drawing/2014/main" val="10002"/>
                  </a:ext>
                </a:extLst>
              </a:tr>
              <a:tr h="370840">
                <a:tc>
                  <a:txBody>
                    <a:bodyPr/>
                    <a:lstStyle/>
                    <a:p>
                      <a:pPr algn="r"/>
                      <a:r>
                        <a:rPr lang="en-US" sz="1800" dirty="0"/>
                        <a:t>Topics 33</a:t>
                      </a:r>
                      <a:r>
                        <a:rPr lang="en-US" sz="1800" baseline="0" dirty="0"/>
                        <a:t> – 36</a:t>
                      </a:r>
                      <a:endParaRPr lang="en-US" dirty="0"/>
                    </a:p>
                  </a:txBody>
                  <a:tcPr/>
                </a:tc>
                <a:tc>
                  <a:txBody>
                    <a:bodyPr/>
                    <a:lstStyle/>
                    <a:p>
                      <a:r>
                        <a:rPr lang="en-US" dirty="0"/>
                        <a:t>Office of Nuclear Physics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2024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16253780"/>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6,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7,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11,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28</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18,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10,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20</a:t>
                      </a:r>
                      <a:r>
                        <a:rPr lang="en-US" sz="1600" dirty="0">
                          <a:latin typeface="Arial Narrow" panose="020B0606020202030204" pitchFamily="34" charset="0"/>
                        </a:rPr>
                        <a:t>,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2,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13, 2024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3" name="Flowchart: Connector 2">
            <a:extLst>
              <a:ext uri="{FF2B5EF4-FFF2-40B4-BE49-F238E27FC236}">
                <a16:creationId xmlns:a16="http://schemas.microsoft.com/office/drawing/2014/main" id="{156C87FA-F965-0156-EAF0-195F99BC9AF6}"/>
              </a:ext>
            </a:extLst>
          </p:cNvPr>
          <p:cNvSpPr/>
          <p:nvPr/>
        </p:nvSpPr>
        <p:spPr>
          <a:xfrm>
            <a:off x="2209800" y="1204118"/>
            <a:ext cx="2895600" cy="4587082"/>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198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2024)</a:t>
            </a:r>
          </a:p>
        </p:txBody>
      </p:sp>
      <p:sp>
        <p:nvSpPr>
          <p:cNvPr id="6" name="Rectangle 5"/>
          <p:cNvSpPr/>
          <p:nvPr/>
        </p:nvSpPr>
        <p:spPr>
          <a:xfrm>
            <a:off x="841201" y="2015951"/>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362200" y="1838247"/>
            <a:ext cx="6248400"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a:p>
            <a:endParaRPr lang="en-US" sz="1800" dirty="0">
              <a:solidFill>
                <a:srgbClr val="4F81BD"/>
              </a:solidFill>
              <a:latin typeface="Arial Narrow" panose="020B0606020202030204" pitchFamily="34" charset="0"/>
            </a:endParaRPr>
          </a:p>
        </p:txBody>
      </p:sp>
      <p:sp>
        <p:nvSpPr>
          <p:cNvPr id="13" name="TextBox 12"/>
          <p:cNvSpPr txBox="1"/>
          <p:nvPr/>
        </p:nvSpPr>
        <p:spPr>
          <a:xfrm>
            <a:off x="2474167" y="4167049"/>
            <a:ext cx="6248400"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sp>
        <p:nvSpPr>
          <p:cNvPr id="3" name="Flowchart: Connector 2">
            <a:extLst>
              <a:ext uri="{FF2B5EF4-FFF2-40B4-BE49-F238E27FC236}">
                <a16:creationId xmlns:a16="http://schemas.microsoft.com/office/drawing/2014/main" id="{C6EB8350-63D1-37A1-9070-A702412A2416}"/>
              </a:ext>
            </a:extLst>
          </p:cNvPr>
          <p:cNvSpPr/>
          <p:nvPr/>
        </p:nvSpPr>
        <p:spPr>
          <a:xfrm>
            <a:off x="2185479" y="1207916"/>
            <a:ext cx="5105400" cy="2741645"/>
          </a:xfrm>
          <a:prstGeom prst="flowChartConnector">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FY24 Phase I Release 1 FOA will be issued on </a:t>
            </a:r>
            <a:r>
              <a:rPr lang="en-US" sz="1800" b="1" dirty="0">
                <a:solidFill>
                  <a:srgbClr val="FF0000"/>
                </a:solidFill>
              </a:rPr>
              <a:t>August 7</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August 11</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2024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39875" indent="-1539875" algn="l">
              <a:tabLst>
                <a:tab pos="461963" algn="l"/>
                <a:tab pos="1025525" algn="l"/>
              </a:tabLst>
            </a:pPr>
            <a:r>
              <a:rPr lang="en-US" sz="2200" b="1" dirty="0">
                <a:latin typeface="Arial Narrow" panose="020B0606020202030204" pitchFamily="34" charset="0"/>
              </a:rPr>
              <a:t>Topic C57-26: ADVANCED CONCEPTS AND TECHNOLOGY FOR PARTICLE ACCELERATORS</a:t>
            </a:r>
          </a:p>
        </p:txBody>
      </p:sp>
      <p:sp>
        <p:nvSpPr>
          <p:cNvPr id="3" name="Subtitle 2"/>
          <p:cNvSpPr>
            <a:spLocks noGrp="1"/>
          </p:cNvSpPr>
          <p:nvPr>
            <p:ph type="subTitle" idx="1"/>
          </p:nvPr>
        </p:nvSpPr>
        <p:spPr>
          <a:xfrm>
            <a:off x="685801" y="2514600"/>
            <a:ext cx="7924800" cy="32766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Graphical User-Interfaces for Accelerator Modeling</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Digital Twin for HEP Accelerator Beam Test Facilities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Non-Destructive Electron Beam Position Monitors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 </a:t>
            </a:r>
          </a:p>
          <a:p>
            <a:pPr algn="l">
              <a:tabLst>
                <a:tab pos="457200" algn="l"/>
              </a:tabLst>
            </a:pPr>
            <a:endParaRPr lang="en-US" sz="1800" dirty="0">
              <a:solidFill>
                <a:schemeClr val="tx1"/>
              </a:solidFill>
              <a:latin typeface="Arial Narrow" panose="020B0606020202030204" pitchFamily="34" charset="0"/>
            </a:endParaRPr>
          </a:p>
          <a:p>
            <a:pPr marL="969963" indent="-969963" algn="l">
              <a:tabLst>
                <a:tab pos="457200" algn="l"/>
              </a:tabLst>
            </a:pPr>
            <a:r>
              <a:rPr lang="en-US" sz="1800" dirty="0">
                <a:solidFill>
                  <a:schemeClr val="tx1"/>
                </a:solidFill>
                <a:latin typeface="Arial Narrow" panose="020B0606020202030204" pitchFamily="34" charset="0"/>
              </a:rPr>
              <a:t>Questions: </a:t>
            </a:r>
            <a:r>
              <a:rPr lang="it-IT" sz="1800" dirty="0">
                <a:solidFill>
                  <a:schemeClr val="tx1"/>
                </a:solidFill>
                <a:latin typeface="Arial Narrow" panose="020B0606020202030204" pitchFamily="34" charset="0"/>
              </a:rPr>
              <a:t>Derun Li, </a:t>
            </a:r>
            <a:r>
              <a:rPr lang="it-IT" sz="1800" dirty="0">
                <a:solidFill>
                  <a:schemeClr val="tx1"/>
                </a:solidFill>
                <a:latin typeface="Arial Narrow" panose="020B0606020202030204" pitchFamily="34" charset="0"/>
                <a:hlinkClick r:id="rId3"/>
              </a:rPr>
              <a:t>Derun.Li@science.doe.gov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89417318"/>
              </p:ext>
            </p:extLst>
          </p:nvPr>
        </p:nvGraphicFramePr>
        <p:xfrm>
          <a:off x="822799" y="1493935"/>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26270</TotalTime>
  <Words>1722</Words>
  <Application>Microsoft Office PowerPoint</Application>
  <PresentationFormat>On-screen Show (4:3)</PresentationFormat>
  <Paragraphs>257</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1 Topics Webinar  Topics associated with the FY 2024 Phase I Release 1 Funding Opportunity Announcement  Topics 26-36 </vt:lpstr>
      <vt:lpstr>TODAY’S AGENDA</vt:lpstr>
      <vt:lpstr>FY 2024 Phase I Schedule</vt:lpstr>
      <vt:lpstr>Phase I Funding Opportunity Announcements Participating DOE Programs (FY 2024)</vt:lpstr>
      <vt:lpstr>Funding Opportunity Announcement (FOA) Webinar</vt:lpstr>
      <vt:lpstr>Reminder - Phase 0 Application Assistance Program</vt:lpstr>
      <vt:lpstr>Example Topic</vt:lpstr>
      <vt:lpstr>Topic C57-26: ADVANCED CONCEPTS AND TECHNOLOGY FOR PARTICLE ACCELERATORS</vt:lpstr>
      <vt:lpstr>Topic C57-27: RADIO FREQUENCY ACCELERATOR TECHNOLOGY</vt:lpstr>
      <vt:lpstr>Topic C57-28: LASER TECHNOLOGY R&amp;D FOR ACCELERATORS</vt:lpstr>
      <vt:lpstr>Topic C57-29: HIGH FIELD SUPERCONDUCTING MAGNET TECHNOLOGY </vt:lpstr>
      <vt:lpstr>Topic C57-30: HIGH ENERGY PHYSICS ELECTRONICS </vt:lpstr>
      <vt:lpstr>Topic C57-31: HIGH ENERGY PHYSICS DETECTORS AND INSTRUMENTATION </vt:lpstr>
      <vt:lpstr>Topic C57-32: ARTIFICIAL INTELLIGENCE/MACHINE LEARNING FOR HIGH ENERGY PHYSICS</vt:lpstr>
      <vt:lpstr>Topic C57-33: NUCLEAR PHYSICS SOFTWARE AND DATA MANAGEMENT </vt:lpstr>
      <vt:lpstr>Topic C57-34: NUCLEAR PHYSICS ELECTRONICS DESIGN AND FABRICATION</vt:lpstr>
      <vt:lpstr>Topic C57-35: NUCLEAR PHYSICS ACCELERATOR TECHNOLOGY</vt:lpstr>
      <vt:lpstr>Topic C57-36: NUCLEAR PHYSICS INSTRUMENTATION, DETECTION SYSTEMS AND TECHNIQUES </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Case, Brittany</cp:lastModifiedBy>
  <cp:revision>1405</cp:revision>
  <cp:lastPrinted>2023-07-25T16:34:23Z</cp:lastPrinted>
  <dcterms:created xsi:type="dcterms:W3CDTF">2013-10-31T23:38:00Z</dcterms:created>
  <dcterms:modified xsi:type="dcterms:W3CDTF">2023-08-01T16:56:21Z</dcterms:modified>
</cp:coreProperties>
</file>