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5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6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7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8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9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theme/theme10.xml" ContentType="application/vnd.openxmlformats-officedocument.theme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theme/theme11.xml" ContentType="application/vnd.openxmlformats-officedocument.theme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12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13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14.xml" ContentType="application/vnd.openxmlformats-officedocument.theme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theme/theme15.xml" ContentType="application/vnd.openxmlformats-officedocument.theme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theme/theme16.xml" ContentType="application/vnd.openxmlformats-officedocument.theme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theme/theme17.xml" ContentType="application/vnd.openxmlformats-officedocument.theme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theme/theme18.xml" ContentType="application/vnd.openxmlformats-officedocument.theme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theme/theme19.xml" ContentType="application/vnd.openxmlformats-officedocument.theme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theme/theme20.xml" ContentType="application/vnd.openxmlformats-officedocument.theme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theme/theme21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22.xml" ContentType="application/vnd.openxmlformats-officedocument.theme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theme/theme23.xml" ContentType="application/vnd.openxmlformats-officedocument.theme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theme/theme24.xml" ContentType="application/vnd.openxmlformats-officedocument.theme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theme/theme25.xml" ContentType="application/vnd.openxmlformats-officedocument.theme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theme/theme26.xml" ContentType="application/vnd.openxmlformats-officedocument.theme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theme/theme27.xml" ContentType="application/vnd.openxmlformats-officedocument.theme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theme/theme28.xml" ContentType="application/vnd.openxmlformats-officedocument.theme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theme/theme29.xml" ContentType="application/vnd.openxmlformats-officedocument.theme+xml"/>
  <Override PartName="/ppt/tags/tag9.xml" ContentType="application/vnd.openxmlformats-officedocument.presentationml.tags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theme/theme30.xml" ContentType="application/vnd.openxmlformats-officedocument.theme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theme/theme31.xml" ContentType="application/vnd.openxmlformats-officedocument.theme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theme/theme32.xml" ContentType="application/vnd.openxmlformats-officedocument.theme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theme/theme33.xml" ContentType="application/vnd.openxmlformats-officedocument.theme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804" r:id="rId1"/>
    <p:sldMasterId id="2147483847" r:id="rId2"/>
    <p:sldMasterId id="2147483857" r:id="rId3"/>
    <p:sldMasterId id="2147483879" r:id="rId4"/>
    <p:sldMasterId id="2147483915" r:id="rId5"/>
    <p:sldMasterId id="2147483951" r:id="rId6"/>
    <p:sldMasterId id="2147484108" r:id="rId7"/>
    <p:sldMasterId id="2147484128" r:id="rId8"/>
    <p:sldMasterId id="2147484143" r:id="rId9"/>
    <p:sldMasterId id="2147484179" r:id="rId10"/>
    <p:sldMasterId id="2147484215" r:id="rId11"/>
    <p:sldMasterId id="2147484229" r:id="rId12"/>
    <p:sldMasterId id="2147484245" r:id="rId13"/>
    <p:sldMasterId id="2147484258" r:id="rId14"/>
    <p:sldMasterId id="2147484292" r:id="rId15"/>
    <p:sldMasterId id="2147484330" r:id="rId16"/>
    <p:sldMasterId id="2147484368" r:id="rId17"/>
    <p:sldMasterId id="2147484406" r:id="rId18"/>
    <p:sldMasterId id="2147484444" r:id="rId19"/>
    <p:sldMasterId id="2147484483" r:id="rId20"/>
    <p:sldMasterId id="2147484558" r:id="rId21"/>
    <p:sldMasterId id="2147484596" r:id="rId22"/>
    <p:sldMasterId id="2147484634" r:id="rId23"/>
    <p:sldMasterId id="2147484647" r:id="rId24"/>
    <p:sldMasterId id="2147484681" r:id="rId25"/>
    <p:sldMasterId id="2147484705" r:id="rId26"/>
    <p:sldMasterId id="2147484733" r:id="rId27"/>
    <p:sldMasterId id="2147484747" r:id="rId28"/>
    <p:sldMasterId id="2147484781" r:id="rId29"/>
    <p:sldMasterId id="2147484822" r:id="rId30"/>
    <p:sldMasterId id="2147484832" r:id="rId31"/>
    <p:sldMasterId id="2147484864" r:id="rId32"/>
    <p:sldMasterId id="2147484874" r:id="rId33"/>
    <p:sldMasterId id="2147484884" r:id="rId34"/>
  </p:sldMasterIdLst>
  <p:notesMasterIdLst>
    <p:notesMasterId r:id="rId46"/>
  </p:notesMasterIdLst>
  <p:handoutMasterIdLst>
    <p:handoutMasterId r:id="rId47"/>
  </p:handoutMasterIdLst>
  <p:sldIdLst>
    <p:sldId id="1292" r:id="rId35"/>
    <p:sldId id="1293" r:id="rId36"/>
    <p:sldId id="1084" r:id="rId37"/>
    <p:sldId id="1282" r:id="rId38"/>
    <p:sldId id="1283" r:id="rId39"/>
    <p:sldId id="1279" r:id="rId40"/>
    <p:sldId id="1231" r:id="rId41"/>
    <p:sldId id="1289" r:id="rId42"/>
    <p:sldId id="1250" r:id="rId43"/>
    <p:sldId id="1257" r:id="rId44"/>
    <p:sldId id="1294" r:id="rId45"/>
  </p:sldIdLst>
  <p:sldSz cx="9144000" cy="5143500" type="screen16x9"/>
  <p:notesSz cx="7010400" cy="92964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9B5A26C-80F0-4560-AA34-5ED8E810D4C8}">
          <p14:sldIdLst>
            <p14:sldId id="1292"/>
            <p14:sldId id="1293"/>
            <p14:sldId id="1084"/>
            <p14:sldId id="1282"/>
            <p14:sldId id="1283"/>
            <p14:sldId id="1279"/>
            <p14:sldId id="1231"/>
            <p14:sldId id="1289"/>
            <p14:sldId id="1250"/>
            <p14:sldId id="1257"/>
            <p14:sldId id="129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083">
          <p15:clr>
            <a:srgbClr val="A4A3A4"/>
          </p15:clr>
        </p15:guide>
        <p15:guide id="2" orient="horz" pos="743">
          <p15:clr>
            <a:srgbClr val="A4A3A4"/>
          </p15:clr>
        </p15:guide>
        <p15:guide id="3" orient="horz" pos="893">
          <p15:clr>
            <a:srgbClr val="A4A3A4"/>
          </p15:clr>
        </p15:guide>
        <p15:guide id="4" orient="horz" pos="438">
          <p15:clr>
            <a:srgbClr val="A4A3A4"/>
          </p15:clr>
        </p15:guide>
        <p15:guide id="5" orient="horz" pos="1671">
          <p15:clr>
            <a:srgbClr val="A4A3A4"/>
          </p15:clr>
        </p15:guide>
        <p15:guide id="6" orient="horz" pos="2236">
          <p15:clr>
            <a:srgbClr val="A4A3A4"/>
          </p15:clr>
        </p15:guide>
        <p15:guide id="7" orient="horz" pos="146">
          <p15:clr>
            <a:srgbClr val="A4A3A4"/>
          </p15:clr>
        </p15:guide>
        <p15:guide id="8" orient="horz" pos="2443">
          <p15:clr>
            <a:srgbClr val="A4A3A4"/>
          </p15:clr>
        </p15:guide>
        <p15:guide id="9" pos="1794">
          <p15:clr>
            <a:srgbClr val="A4A3A4"/>
          </p15:clr>
        </p15:guide>
        <p15:guide id="10" pos="2736">
          <p15:clr>
            <a:srgbClr val="A4A3A4"/>
          </p15:clr>
        </p15:guide>
        <p15:guide id="11" pos="202">
          <p15:clr>
            <a:srgbClr val="A4A3A4"/>
          </p15:clr>
        </p15:guide>
        <p15:guide id="12" pos="5322">
          <p15:clr>
            <a:srgbClr val="A4A3A4"/>
          </p15:clr>
        </p15:guide>
        <p15:guide id="13" pos="5625">
          <p15:clr>
            <a:srgbClr val="A4A3A4"/>
          </p15:clr>
        </p15:guide>
        <p15:guide id="14" pos="2878">
          <p15:clr>
            <a:srgbClr val="A4A3A4"/>
          </p15:clr>
        </p15:guide>
        <p15:guide id="15" pos="3555">
          <p15:clr>
            <a:srgbClr val="A4A3A4"/>
          </p15:clr>
        </p15:guide>
        <p15:guide id="16" pos="1965">
          <p15:clr>
            <a:srgbClr val="A4A3A4"/>
          </p15:clr>
        </p15:guide>
        <p15:guide id="17" pos="3723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pos="2208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0BA1CE"/>
    <a:srgbClr val="EE8A46"/>
    <a:srgbClr val="D41E45"/>
    <a:srgbClr val="822980"/>
    <a:srgbClr val="000000"/>
    <a:srgbClr val="F05332"/>
    <a:srgbClr val="FFFFFF"/>
    <a:srgbClr val="E5E8E8"/>
    <a:srgbClr val="DFE4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73A0DAA-6AF3-43AB-8588-CEC1D06C72B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16D9F66E-5EB9-4882-86FB-DCBF35E3C3E4}" styleName="Medium Style 4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51" autoAdjust="0"/>
    <p:restoredTop sz="94129" autoAdjust="0"/>
  </p:normalViewPr>
  <p:slideViewPr>
    <p:cSldViewPr snapToGrid="0">
      <p:cViewPr varScale="1">
        <p:scale>
          <a:sx n="153" d="100"/>
          <a:sy n="153" d="100"/>
        </p:scale>
        <p:origin x="414" y="132"/>
      </p:cViewPr>
      <p:guideLst>
        <p:guide orient="horz" pos="3083"/>
        <p:guide orient="horz" pos="743"/>
        <p:guide orient="horz" pos="893"/>
        <p:guide orient="horz" pos="438"/>
        <p:guide orient="horz" pos="1671"/>
        <p:guide orient="horz" pos="2236"/>
        <p:guide orient="horz" pos="146"/>
        <p:guide orient="horz" pos="2443"/>
        <p:guide pos="1794"/>
        <p:guide pos="2736"/>
        <p:guide pos="202"/>
        <p:guide pos="5322"/>
        <p:guide pos="5625"/>
        <p:guide pos="2878"/>
        <p:guide pos="3555"/>
        <p:guide pos="1965"/>
        <p:guide pos="3723"/>
      </p:guideLst>
    </p:cSldViewPr>
  </p:slideViewPr>
  <p:outlineViewPr>
    <p:cViewPr>
      <p:scale>
        <a:sx n="33" d="100"/>
        <a:sy n="33" d="100"/>
      </p:scale>
      <p:origin x="0" y="354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notesViewPr>
    <p:cSldViewPr snapToGrid="0" snapToObjects="1" showGuides="1">
      <p:cViewPr varScale="1">
        <p:scale>
          <a:sx n="127" d="100"/>
          <a:sy n="127" d="100"/>
        </p:scale>
        <p:origin x="4848" y="132"/>
      </p:cViewPr>
      <p:guideLst>
        <p:guide orient="horz" pos="2928"/>
        <p:guide pos="220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21" Type="http://schemas.openxmlformats.org/officeDocument/2006/relationships/slideMaster" Target="slideMasters/slideMaster21.xml"/><Relationship Id="rId34" Type="http://schemas.openxmlformats.org/officeDocument/2006/relationships/slideMaster" Target="slideMasters/slideMaster34.xml"/><Relationship Id="rId42" Type="http://schemas.openxmlformats.org/officeDocument/2006/relationships/slide" Target="slides/slide8.xml"/><Relationship Id="rId47" Type="http://schemas.openxmlformats.org/officeDocument/2006/relationships/handoutMaster" Target="handoutMasters/handoutMaster1.xml"/><Relationship Id="rId50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" Target="slides/slide4.xml"/><Relationship Id="rId46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Master" Target="slideMasters/slideMaster20.xml"/><Relationship Id="rId29" Type="http://schemas.openxmlformats.org/officeDocument/2006/relationships/slideMaster" Target="slideMasters/slideMaster29.xml"/><Relationship Id="rId41" Type="http://schemas.openxmlformats.org/officeDocument/2006/relationships/slide" Target="slides/slide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" Target="slides/slide3.xml"/><Relationship Id="rId40" Type="http://schemas.openxmlformats.org/officeDocument/2006/relationships/slide" Target="slides/slide6.xml"/><Relationship Id="rId45" Type="http://schemas.openxmlformats.org/officeDocument/2006/relationships/slide" Target="slides/slide11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" Target="slides/slide2.xml"/><Relationship Id="rId49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Master" Target="slideMasters/slideMaster31.xml"/><Relationship Id="rId44" Type="http://schemas.openxmlformats.org/officeDocument/2006/relationships/slide" Target="slides/slide10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" Target="slides/slide1.xml"/><Relationship Id="rId43" Type="http://schemas.openxmlformats.org/officeDocument/2006/relationships/slide" Target="slides/slide9.xml"/><Relationship Id="rId48" Type="http://schemas.openxmlformats.org/officeDocument/2006/relationships/commentAuthors" Target="commentAuthors.xml"/><Relationship Id="rId8" Type="http://schemas.openxmlformats.org/officeDocument/2006/relationships/slideMaster" Target="slideMasters/slideMaster8.xml"/><Relationship Id="rId51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GB" dirty="0">
              <a:latin typeface="HP Simplified"/>
              <a:cs typeface="HP Simplified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AA678B55-319B-2D4F-AE49-6C1B6E1A4DDA}" type="datetimeFigureOut">
              <a:rPr lang="en-US" smtClean="0">
                <a:latin typeface="HP Simplified"/>
                <a:cs typeface="HP Simplified"/>
              </a:rPr>
              <a:pPr/>
              <a:t>7/14/2017</a:t>
            </a:fld>
            <a:endParaRPr lang="en-GB" dirty="0">
              <a:latin typeface="HP Simplified"/>
              <a:cs typeface="HP Simplified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 dirty="0">
              <a:latin typeface="HP Simplified"/>
              <a:cs typeface="HP Simplified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91B27340-60F0-7D46-BC5B-91B08A318A82}" type="slidenum">
              <a:rPr lang="en-GB" smtClean="0">
                <a:latin typeface="HP Simplified"/>
                <a:cs typeface="HP Simplified"/>
              </a:rPr>
              <a:pPr/>
              <a:t>‹#›</a:t>
            </a:fld>
            <a:endParaRPr lang="en-GB" dirty="0">
              <a:latin typeface="HP Simplified"/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4932174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>
                <a:latin typeface="HP Simplified"/>
                <a:cs typeface="HP Simplified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>
                <a:latin typeface="HP Simplified"/>
                <a:cs typeface="HP Simplified"/>
              </a:defRPr>
            </a:lvl1pPr>
          </a:lstStyle>
          <a:p>
            <a:fld id="{2D9CAF8C-0805-8440-B43D-DCCAAA4D80CE}" type="datetimeFigureOut">
              <a:rPr lang="en-US" smtClean="0"/>
              <a:pPr/>
              <a:t>7/14/2017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>
                <a:latin typeface="HP Simplified"/>
                <a:cs typeface="HP Simplified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>
                <a:latin typeface="HP Simplified"/>
                <a:cs typeface="HP Simplified"/>
              </a:defRPr>
            </a:lvl1pPr>
          </a:lstStyle>
          <a:p>
            <a:fld id="{22A853E8-D85F-5D49-95D2-E1D96ABFE2B9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88079807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HP Simplified"/>
        <a:ea typeface="+mn-ea"/>
        <a:cs typeface="HP Simplified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HP Simplified"/>
        <a:ea typeface="+mn-ea"/>
        <a:cs typeface="HP Simplified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HP Simplified"/>
        <a:ea typeface="+mn-ea"/>
        <a:cs typeface="HP Simplified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HP Simplified"/>
        <a:ea typeface="+mn-ea"/>
        <a:cs typeface="HP Simplified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HP Simplified"/>
        <a:ea typeface="+mn-ea"/>
        <a:cs typeface="HP Simplified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9582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0050" y="387350"/>
            <a:ext cx="4651375" cy="26162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defTabSz="465887">
              <a:spcBef>
                <a:spcPts val="0"/>
              </a:spcBef>
              <a:buSzTx/>
              <a:buNone/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7475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0050" y="387350"/>
            <a:ext cx="4651375" cy="26162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588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381000"/>
            <a:ext cx="4572000" cy="257333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FEAE42-E3FE-4405-B7FC-4425D05B92A0}" type="slidenum">
              <a:rPr lang="en-US" smtClean="0">
                <a:solidFill>
                  <a:prstClr val="black"/>
                </a:solidFill>
                <a:latin typeface="Arial" panose="020B0604020202020204"/>
              </a:rPr>
              <a:pPr/>
              <a:t>9</a:t>
            </a:fld>
            <a:endParaRPr lang="en-US">
              <a:solidFill>
                <a:prstClr val="black"/>
              </a:solidFill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634008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4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4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5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6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6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6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7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7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7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7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7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8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8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8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9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9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9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9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9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0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0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0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0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0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1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1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1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1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2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2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3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4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4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5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5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tags" Target="../tags/tag2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tags" Target="../tags/tag5.xml"/><Relationship Id="rId11" Type="http://schemas.openxmlformats.org/officeDocument/2006/relationships/oleObject" Target="../embeddings/oleObject2.bin"/><Relationship Id="rId5" Type="http://schemas.openxmlformats.org/officeDocument/2006/relationships/tags" Target="../tags/tag4.xml"/><Relationship Id="rId10" Type="http://schemas.openxmlformats.org/officeDocument/2006/relationships/image" Target="../media/image4.png"/><Relationship Id="rId4" Type="http://schemas.openxmlformats.org/officeDocument/2006/relationships/tags" Target="../tags/tag3.xml"/><Relationship Id="rId9" Type="http://schemas.openxmlformats.org/officeDocument/2006/relationships/image" Target="../media/image3.emf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6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7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7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8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9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9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7" Type="http://schemas.openxmlformats.org/officeDocument/2006/relationships/image" Target="../media/image3.emf"/><Relationship Id="rId2" Type="http://schemas.openxmlformats.org/officeDocument/2006/relationships/tags" Target="../tags/tag6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3.bin"/><Relationship Id="rId5" Type="http://schemas.openxmlformats.org/officeDocument/2006/relationships/slideMaster" Target="../slideMasters/slideMaster2.xml"/><Relationship Id="rId4" Type="http://schemas.openxmlformats.org/officeDocument/2006/relationships/tags" Target="../tags/tag8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9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9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9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5252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19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2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23926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979969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1773337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25654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44058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145623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2237935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842671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82921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6571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8117904" cy="3219768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8408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62696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457166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07827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8775311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329257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43757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59552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167607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7089684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99983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48743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700382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1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9568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7704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/>
          <a:p>
            <a:fld id="{B016F8AB-BCEA-4347-8BA6-BE776009BC8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1752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5779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818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38116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1433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76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409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9202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8385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1"/>
            <a:ext cx="8119872" cy="3228975"/>
          </a:xfrm>
        </p:spPr>
        <p:txBody>
          <a:bodyPr wrap="square">
            <a:noAutofit/>
          </a:bodyPr>
          <a:lstStyle>
            <a:lvl1pPr marL="171450" indent="-171450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900" indent="-171450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63" indent="-169863">
              <a:defRPr sz="1400">
                <a:solidFill>
                  <a:srgbClr val="000000"/>
                </a:solidFill>
              </a:defRPr>
            </a:lvl3pPr>
            <a:lvl4pPr marL="690563" indent="-180975">
              <a:defRPr sz="1400">
                <a:solidFill>
                  <a:srgbClr val="000000"/>
                </a:solidFill>
              </a:defRPr>
            </a:lvl4pPr>
            <a:lvl5pPr marL="833438" indent="-15081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053165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406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1838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407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8368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689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692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532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699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55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C853A8-1CF5-4118-9D6D-C132E8FC53CB}" type="datetimeFigureOut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7/14/2017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DE720E-C72B-42F0-AD69-52D60E3C605E}" type="slidenum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352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5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08527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593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422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913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591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631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356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903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638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126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463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27" y="1188000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6724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677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21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269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8125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8787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2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251684"/>
            <a:ext cx="6858000" cy="914400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2727401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04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01259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3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0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310169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0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06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0209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7370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80905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3423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31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9185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2432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05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pic>
        <p:nvPicPr>
          <p:cNvPr id="3" name="Picture 2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921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813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421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722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C853A8-1CF5-4118-9D6D-C132E8FC53CB}" type="datetimeFigureOut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7/14/2017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DE720E-C72B-42F0-AD69-52D60E3C605E}" type="slidenum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349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123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408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494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167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119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627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&amp;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31470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11056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03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9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3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972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076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66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696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5630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21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617D78"/>
                </a:solidFill>
              </a:rPr>
              <a:pPr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21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Discover 20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670"/>
            <a:ext cx="9144000" cy="5142161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-7988" y="-10090"/>
            <a:ext cx="9151988" cy="5143500"/>
          </a:xfrm>
          <a:prstGeom prst="rect">
            <a:avLst/>
          </a:prstGeom>
          <a:solidFill>
            <a:schemeClr val="accent1">
              <a:alpha val="71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8" tIns="45669" rIns="91338" bIns="45669" anchor="ctr"/>
          <a:lstStyle/>
          <a:p>
            <a:pPr algn="ctr" defTabSz="81506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prstClr val="white"/>
                </a:solidFill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835803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251684"/>
            <a:ext cx="6858000" cy="914400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17468481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723677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769678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09289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52435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103024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580760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61654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45254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18756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251684"/>
            <a:ext cx="6858000" cy="914400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12316774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428733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0342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/>
          <a:p>
            <a:fld id="{B016F8AB-BCEA-4347-8BA6-BE776009BC8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700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1477130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851759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58264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69901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6686196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154373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0034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587515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7507720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97905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39185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/>
          <a:p>
            <a:fld id="{B016F8AB-BCEA-4347-8BA6-BE776009BC89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514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81507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1108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458072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21459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78353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614785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3822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781486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552524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42933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630805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16018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61217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7093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90420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238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6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557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68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0442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1889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white"/>
                </a:solidFill>
              </a:rPr>
              <a:pPr/>
              <a:t>7/14/2017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C23F297-DDDE-494D-98AD-C2DF1F69BA1F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245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white"/>
                </a:solidFill>
              </a:rPr>
              <a:pPr/>
              <a:t>7/14/2017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C23F297-DDDE-494D-98AD-C2DF1F69BA1F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67776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865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/>
              <a:t>Click to add quoted person’s name, title, company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white"/>
                </a:solidFill>
              </a:rPr>
              <a:pPr/>
              <a:t>7/14/2017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C23F297-DDDE-494D-98AD-C2DF1F69BA1F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1006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96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170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776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15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2770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281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4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122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480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868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8525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73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525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7439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8721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245417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319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765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917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1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69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72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05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3F297-DDDE-494D-98AD-C2DF1F69BA1F}" type="slidenum">
              <a:rPr lang="en-US" smtClean="0">
                <a:solidFill>
                  <a:srgbClr val="5F7A76"/>
                </a:solidFill>
              </a:rPr>
              <a:pPr/>
              <a:t>‹#›</a:t>
            </a:fld>
            <a:endParaRPr lang="en-US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121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256529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12244370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47005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11522234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52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016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7699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5926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8995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8948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02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4554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2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</p:spTree>
    <p:extLst>
      <p:ext uri="{BB962C8B-B14F-4D97-AF65-F5344CB8AC3E}">
        <p14:creationId xmlns:p14="http://schemas.microsoft.com/office/powerpoint/2010/main" val="1445129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580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75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51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201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91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037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945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83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90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665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</p:spTree>
    <p:extLst>
      <p:ext uri="{BB962C8B-B14F-4D97-AF65-F5344CB8AC3E}">
        <p14:creationId xmlns:p14="http://schemas.microsoft.com/office/powerpoint/2010/main" val="1280500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764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439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554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90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226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09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104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881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984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557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2707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93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333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048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86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751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281168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1905625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1867044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469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530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divider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8328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 baseline="0">
                <a:solidFill>
                  <a:schemeClr val="bg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180456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407611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4700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8885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7889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4580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048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2353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312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029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464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668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/>
              <a:t>July 14, 2017</a:t>
            </a:fld>
            <a:endParaRPr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14083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28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8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961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340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0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57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246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072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568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4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3973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904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785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9696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287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379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273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79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5554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14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4966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2615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7498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37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48878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42499391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17858816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955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797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4720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944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5452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0948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2839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66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98618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083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627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603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13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065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516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201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2120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133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5847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586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264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865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39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59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491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9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412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F763D2-AF56-4C60-80C7-7D8FC051005C}" type="datetime4">
              <a:rPr lang="en-US" smtClean="0"/>
              <a:t>July 14, 2017</a:t>
            </a:fld>
            <a:endParaRPr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36782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028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262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2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245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8242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631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95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05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926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08558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0852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2645175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7466474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619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11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8622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952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0966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1329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666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5721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/>
              <a:t>July 14, 2017</a:t>
            </a:fld>
            <a:endParaRPr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95140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722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284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966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171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5716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689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612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9765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164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02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/>
              <a:t>July 14, 2017</a:t>
            </a:fld>
            <a:endParaRPr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22832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752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98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355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2034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63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25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29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564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434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060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96167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64848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7758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6106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726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44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71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932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37909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4333815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4845494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164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48327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436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5309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71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2603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3273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0289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892799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007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775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529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9814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951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500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120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1780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4620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736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353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399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240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445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89554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592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16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14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448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199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11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48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8847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1974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976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60975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669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859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82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562546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9622224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9276272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165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501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808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57236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717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3943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22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1054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138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68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45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244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005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657109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426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11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398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107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555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103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33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733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95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277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4300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11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51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274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733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5316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9566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93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1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823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161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/>
              <a:t>July 14, 2017</a:t>
            </a:fld>
            <a:endParaRPr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63644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1851810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489140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23382357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38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3606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654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5105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6845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8025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86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/>
              <a:t>July 14, 2017</a:t>
            </a:fld>
            <a:endParaRPr dirty="0"/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7890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4271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889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974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8164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432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064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85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481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31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08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&amp;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31470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8677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938152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080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950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083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95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913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42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48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68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851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345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80077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2070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1632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2797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375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5127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17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35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dirty="0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4045182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1722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10" name="TextBox 9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white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white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15040141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out Picture"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575487"/>
            <a:ext cx="6515100" cy="1510613"/>
          </a:xfrm>
        </p:spPr>
        <p:txBody>
          <a:bodyPr anchor="b"/>
          <a:lstStyle>
            <a:lvl1pPr>
              <a:lnSpc>
                <a:spcPct val="80000"/>
              </a:lnSpc>
              <a:defRPr sz="405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5151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2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 userDrawn="1"/>
        </p:nvSpPr>
        <p:spPr>
          <a:xfrm>
            <a:off x="454816" y="4866175"/>
            <a:ext cx="2415726" cy="10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685800">
              <a:spcBef>
                <a:spcPts val="900"/>
              </a:spcBef>
              <a:buFont typeface="Arial" panose="020B0604020202020204" pitchFamily="34" charset="0"/>
              <a:buNone/>
              <a:defRPr/>
            </a:pPr>
            <a:r>
              <a:rPr lang="en-US" sz="675" dirty="0">
                <a:solidFill>
                  <a:prstClr val="black"/>
                </a:solidFill>
                <a:sym typeface="Symbol"/>
              </a:rPr>
              <a:t> </a:t>
            </a:r>
            <a:r>
              <a:rPr lang="en-US" sz="675" dirty="0">
                <a:solidFill>
                  <a:prstClr val="black"/>
                </a:solidFill>
              </a:rPr>
              <a:t>Copyright 2016 Hewlett Packard Enterprise Development LP</a:t>
            </a:r>
          </a:p>
        </p:txBody>
      </p:sp>
    </p:spTree>
    <p:extLst>
      <p:ext uri="{BB962C8B-B14F-4D97-AF65-F5344CB8AC3E}">
        <p14:creationId xmlns:p14="http://schemas.microsoft.com/office/powerpoint/2010/main" val="38717923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61089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3600"/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4AA71-7824-4338-B5EB-596E63576C4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233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7544990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75449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C76922-70BB-40C6-AEE6-7C5918A8FFC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75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D9AF9-1446-4A18-99AE-F24145C8E5B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2438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87606F-2E9A-43F6-8E25-C4B419D2364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4828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BFA4E1-3ECC-4A94-AF14-CCC6C5E92782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84764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8230790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2361901"/>
            <a:ext cx="8230790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263B8-3B81-4216-9768-8120BC5D1338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4381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8865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D2B29D-969B-4A9D-B6BA-630A0F6D02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283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90000"/>
              </a:lnSpc>
              <a:defRPr sz="405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29743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184FF0-A559-42E5-B30D-7F2B3F380629}" type="datetime3">
              <a:rPr lang="en-US" smtClean="0">
                <a:solidFill>
                  <a:prstClr val="white"/>
                </a:solidFill>
              </a:rPr>
              <a:pPr/>
              <a:t>14 July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 – For Training Purposes Only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8990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  <a:lvl2pPr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25688A-B740-4896-859A-131FA486CFE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113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1C667B-CF01-4F27-8D49-04F7F6B5AC0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983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251684"/>
            <a:ext cx="6858000" cy="914400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2898287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697B64-3B8D-4319-81DE-4427A21E155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5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55768D-85E8-4415-97FF-F9C5BA4DCC2C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99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1F5BFA-DF26-43DF-929A-A46B874535D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136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8C96AC-7079-4FC7-A5EB-A6F5D12B00AB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02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A7D3C7-0A0E-4304-ACFE-DA508CFA0E0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747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143000"/>
            <a:ext cx="397764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7ECD-0CCA-497B-8F4E-76EC1A5B3CB8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858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9FFBF-8897-4738-9B5C-D987A7B6573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221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AC791E-99A0-4C49-827F-78C13AA4B81D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215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C8DFBD-DB60-497B-9D81-ED8C2FA0B60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32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5677C-257A-49BE-BAD2-1275160C90C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755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divider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8328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 baseline="0">
                <a:solidFill>
                  <a:schemeClr val="bg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10154558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0E82F2-937B-4A08-8316-F81CD134FC8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126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F1599-7BF3-45D4-A8FF-605FC7AE5886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681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A27D22-EC4A-4BDF-9EFF-3A40268F00A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565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3F9C75-BFC7-421C-B494-70E306F2A971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025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635218-66AF-46C6-A137-36A736C1B82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413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C0C4FAD-0E5A-4B8D-BDE3-7DCBE6980FDE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55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379519-7D55-45B9-AC5A-DA02FC74EBAA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685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Learning Che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082" y="389427"/>
            <a:ext cx="7132320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27355"/>
            <a:ext cx="7132202" cy="3244644"/>
          </a:xfrm>
        </p:spPr>
        <p:txBody>
          <a:bodyPr/>
          <a:lstStyle>
            <a:lvl1pPr marL="0" indent="0">
              <a:spcBef>
                <a:spcPts val="1350"/>
              </a:spcBef>
              <a:spcAft>
                <a:spcPts val="450"/>
              </a:spcAft>
              <a:buNone/>
              <a:defRPr sz="1650"/>
            </a:lvl1pPr>
            <a:lvl2pPr marL="301228" indent="-257175">
              <a:spcBef>
                <a:spcPts val="1350"/>
              </a:spcBef>
              <a:buFont typeface="+mj-lt"/>
              <a:buAutoNum type="alphaUcPeriod"/>
              <a:defRPr sz="1350"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A0594A-0951-4EC7-B898-1133814063E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217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1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9625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&amp;A-2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56010" y="1904976"/>
            <a:ext cx="5349240" cy="6858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Q&amp;A</a:t>
            </a:r>
            <a:endParaRPr dirty="0"/>
          </a:p>
        </p:txBody>
      </p:sp>
      <p:sp>
        <p:nvSpPr>
          <p:cNvPr id="7" name="Freeform 6"/>
          <p:cNvSpPr/>
          <p:nvPr userDrawn="1"/>
        </p:nvSpPr>
        <p:spPr>
          <a:xfrm>
            <a:off x="456010" y="349758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ysClr val="window" lastClr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>
                <a:defRPr/>
              </a:pPr>
              <a:endParaRPr sz="1350" ker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288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757302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C2BB05C5-5270-47BD-9C81-119D1E347402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138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6504" y="1904293"/>
            <a:ext cx="3190992" cy="1334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99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B95B3-0653-46A4-9E05-B3D68BA94250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346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03CF18-4B05-4800-AA49-01784F9F6D94}" type="datetime3">
              <a:rPr lang="en-US" smtClean="0">
                <a:solidFill>
                  <a:prstClr val="black"/>
                </a:solidFill>
              </a:rPr>
              <a:pPr/>
              <a:t>14 July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9005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6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54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928452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5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8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54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431158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5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54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8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54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439232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018115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8784874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4" indent="-171434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66" indent="-171434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14" indent="-169847">
              <a:defRPr sz="1400">
                <a:solidFill>
                  <a:srgbClr val="000000"/>
                </a:solidFill>
              </a:defRPr>
            </a:lvl3pPr>
            <a:lvl4pPr marL="690495" indent="-180958">
              <a:defRPr sz="1400">
                <a:solidFill>
                  <a:srgbClr val="000000"/>
                </a:solidFill>
              </a:defRPr>
            </a:lvl4pPr>
            <a:lvl5pPr marL="833354" indent="-150800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90953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3088106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6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3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6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24843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1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6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76734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6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4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6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2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121630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54"/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54"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45715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54"/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5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64590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1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2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6" y="4686302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457189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457189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60" y="4819578"/>
            <a:ext cx="746684" cy="157734"/>
          </a:xfrm>
          <a:prstGeom prst="rect">
            <a:avLst/>
          </a:prstGeom>
        </p:spPr>
        <p:txBody>
          <a:bodyPr/>
          <a:lstStyle/>
          <a:p>
            <a:pPr defTabSz="457189"/>
            <a:fld id="{C07C5E14-300D-4720-B5FE-54C7D96D4160}" type="datetime4">
              <a:rPr lang="en-US" smtClean="0">
                <a:solidFill>
                  <a:prstClr val="white"/>
                </a:solidFill>
              </a:rPr>
              <a:pPr defTabSz="457189"/>
              <a:t>July 14, 2017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1" y="4819578"/>
            <a:ext cx="3018899" cy="157734"/>
          </a:xfrm>
          <a:prstGeom prst="rect">
            <a:avLst/>
          </a:prstGeom>
        </p:spPr>
        <p:txBody>
          <a:bodyPr/>
          <a:lstStyle/>
          <a:p>
            <a:pPr defTabSz="457189"/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2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defTabSz="457189"/>
            <a:fld id="{B016F8AB-BCEA-4347-8BA6-BE776009BC89}" type="slidenum">
              <a:rPr lang="en-US" smtClean="0">
                <a:solidFill>
                  <a:prstClr val="white"/>
                </a:solidFill>
              </a:rPr>
              <a:pPr defTabSz="457189"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1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457189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896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261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91998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076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D127F-EE44-46E8-ADB3-8777182AB81B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955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027583-0F47-4F4D-8D21-E91D60FA3BF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40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492585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FCD52F-F36C-4193-BE5E-1FE6FD25683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7822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F86D34-E4AA-4667-A67D-0315AB65B2FC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2642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8148CF-52BA-41A7-B958-7D38B04EAF2D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0931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3D9803-40D2-49B9-912C-6ABA9F39817F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1935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7953B8-EDC9-4426-9DF0-D4969DFC5576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485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C93A9A-50D6-420F-B376-EA2865E13DDE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9048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70436F-D40C-4CD7-9BA2-FD3A992E2FE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672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F329C3-28BB-46D7-9A3D-2182EAA86B1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135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AFB8B1-A29C-4E57-A94F-72A3CCC5AAE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0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0A68BA-96C4-4D52-BD8A-563AF7EECC5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272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93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00890-BD17-46FC-9FE5-EB9E126D507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983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220EB9-B69F-4C47-A36F-3961FAB3981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999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B731A-3504-4F5B-9FBA-73F01AF03B2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550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46196A-B6FE-40C7-A5B7-0BDA7917E2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45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4C7BA7-86A8-42D2-A531-EFD229F73AD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13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02167C-3B98-49CC-8761-2800D3B1DF6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978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BDCF48-5501-4135-84C5-222DF5E9678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727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CFCF56-5B38-481A-AE54-BF244EF9207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201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F64EF-AEFB-4E65-88B6-9E392647A28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795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8AD49-EB5D-4348-A871-F19E8A542DC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773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8547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892E86-4DB4-4993-A095-F8D71869F9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77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4D4B6B-E61B-4F9D-B79E-F8F9A54DCB0B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0437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921EED-11C8-4334-A277-0DD034089F74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88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315786-97C0-48B2-BE45-F7354787058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060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66102A21-DE74-4DA2-BD5C-7E356581524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258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932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6C4388-E5EB-474A-B70B-30FD3CC3E4B4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32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32BD0A-278A-41C9-B103-C6A67F22207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743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376465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606438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EW 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044" name="think-cell Slide" r:id="rId8" imgW="360" imgH="360" progId="TCLayout.ActiveDocument.1">
                  <p:embed/>
                </p:oleObj>
              </mc:Choice>
              <mc:Fallback>
                <p:oleObj name="think-cell Slide" r:id="rId8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44500" y="4759325"/>
            <a:ext cx="80121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HP Simplified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HP Simplified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HP Simplified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HP Simplified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HP Simplified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9pPr>
          </a:lstStyle>
          <a:p>
            <a:r>
              <a:rPr lang="en-US" sz="700" dirty="0">
                <a:solidFill>
                  <a:srgbClr val="B9B8BB"/>
                </a:solidFill>
                <a:ea typeface="HP Simplified" pitchFamily="34" charset="0"/>
                <a:cs typeface="HP Simplified" pitchFamily="34" charset="0"/>
              </a:rPr>
              <a:t>© </a:t>
            </a:r>
            <a:r>
              <a:rPr lang="en-US" sz="700" dirty="0" smtClean="0">
                <a:solidFill>
                  <a:srgbClr val="B9B8BB"/>
                </a:solidFill>
                <a:ea typeface="HP Simplified" pitchFamily="34" charset="0"/>
                <a:cs typeface="HP Simplified" pitchFamily="34" charset="0"/>
              </a:rPr>
              <a:t>Copyright 2014 </a:t>
            </a:r>
            <a:r>
              <a:rPr lang="en-US" sz="700" dirty="0">
                <a:solidFill>
                  <a:srgbClr val="B9B8BB"/>
                </a:solidFill>
                <a:ea typeface="HP Simplified" pitchFamily="34" charset="0"/>
                <a:cs typeface="HP Simplified" pitchFamily="34" charset="0"/>
              </a:rPr>
              <a:t>Hewlett-Packard Development Company, L.P.  The information contained herein is subject to change without notice.</a:t>
            </a:r>
          </a:p>
        </p:txBody>
      </p:sp>
      <p:sp>
        <p:nvSpPr>
          <p:cNvPr id="5" name="Text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328613" y="4787900"/>
            <a:ext cx="323850" cy="14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anchor="ctr"/>
          <a:lstStyle>
            <a:lvl1pPr>
              <a:defRPr>
                <a:solidFill>
                  <a:schemeClr val="tx1"/>
                </a:solidFill>
                <a:latin typeface="HP Simplified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HP Simplified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HP Simplified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HP Simplified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HP Simplified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P Simplified" pitchFamily="34" charset="0"/>
              </a:defRPr>
            </a:lvl9pPr>
          </a:lstStyle>
          <a:p>
            <a:pPr defTabSz="914400"/>
            <a:fld id="{B3B7B25F-1A6F-453C-BA6C-6EFF398AAC8F}" type="slidenum">
              <a:rPr lang="en-US" sz="700">
                <a:solidFill>
                  <a:srgbClr val="B9B8BB"/>
                </a:solidFill>
                <a:ea typeface="HP Simplified" pitchFamily="34" charset="0"/>
                <a:cs typeface="HP Simplified" pitchFamily="34" charset="0"/>
              </a:rPr>
              <a:pPr defTabSz="914400"/>
              <a:t>‹#›</a:t>
            </a:fld>
            <a:endParaRPr lang="en-US" sz="700" dirty="0">
              <a:solidFill>
                <a:srgbClr val="B9B8BB"/>
              </a:solidFill>
              <a:ea typeface="HP Simplified" pitchFamily="34" charset="0"/>
              <a:cs typeface="HP Simplified" pitchFamily="34" charset="0"/>
            </a:endParaRPr>
          </a:p>
        </p:txBody>
      </p:sp>
      <p:pic>
        <p:nvPicPr>
          <p:cNvPr id="6" name="Picture 3" descr="HP_Blue_RGB_150_SM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04238" y="4535488"/>
            <a:ext cx="365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8" name="Object 9" hidden="1"/>
          <p:cNvGraphicFramePr>
            <a:graphicFrameLocks noChangeAspect="1"/>
          </p:cNvGraphicFramePr>
          <p:nvPr userDrawn="1">
            <p:custDataLst>
              <p:tags r:id="rId6"/>
            </p:custDataLst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045" name="think-cell Slide" r:id="rId11" imgW="360" imgH="360" progId="TCLayout.ActiveDocument.1">
                  <p:embed/>
                </p:oleObj>
              </mc:Choice>
              <mc:Fallback>
                <p:oleObj name="think-cell Slide" r:id="rId11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le 6"/>
          <p:cNvSpPr>
            <a:spLocks noGrp="1"/>
          </p:cNvSpPr>
          <p:nvPr>
            <p:ph type="title"/>
          </p:nvPr>
        </p:nvSpPr>
        <p:spPr bwMode="black">
          <a:xfrm>
            <a:off x="331470" y="235064"/>
            <a:ext cx="8117206" cy="430887"/>
          </a:xfrm>
        </p:spPr>
        <p:txBody>
          <a:bodyPr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04123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510346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9863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528878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5519636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642767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576723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57656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518816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6892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9379589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150601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584097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7858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61639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416727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5048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64385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94771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1428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8117904" cy="3219768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65337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457166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12418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20000" y="4858893"/>
            <a:ext cx="609600" cy="164592"/>
          </a:xfrm>
          <a:prstGeom prst="rect">
            <a:avLst/>
          </a:prstGeom>
        </p:spPr>
        <p:txBody>
          <a:bodyPr/>
          <a:lstStyle/>
          <a:p>
            <a:pPr defTabSz="457166"/>
            <a:fld id="{242B9123-26E6-447A-B0DA-85E28CCC5960}" type="datetime1">
              <a:rPr lang="en-US" smtClean="0">
                <a:solidFill>
                  <a:srgbClr val="E5E8E8">
                    <a:lumMod val="75000"/>
                  </a:srgbClr>
                </a:solidFill>
              </a:rPr>
              <a:pPr defTabSz="457166"/>
              <a:t>7/14/2017</a:t>
            </a:fld>
            <a:endParaRPr lang="en-US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410202" y="4858893"/>
            <a:ext cx="2133600" cy="164592"/>
          </a:xfrm>
          <a:prstGeom prst="rect">
            <a:avLst/>
          </a:prstGeom>
        </p:spPr>
        <p:txBody>
          <a:bodyPr/>
          <a:lstStyle/>
          <a:p>
            <a:pPr defTabSz="457166"/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58750" y="4858893"/>
            <a:ext cx="228600" cy="164592"/>
          </a:xfrm>
          <a:prstGeom prst="rect">
            <a:avLst/>
          </a:prstGeom>
        </p:spPr>
        <p:txBody>
          <a:bodyPr/>
          <a:lstStyle>
            <a:lvl1pPr>
              <a:defRPr sz="1050">
                <a:solidFill>
                  <a:schemeClr val="tx1"/>
                </a:solidFill>
              </a:defRPr>
            </a:lvl1pPr>
          </a:lstStyle>
          <a:p>
            <a:pPr defTabSz="457166"/>
            <a:fld id="{00DE720E-C72B-42F0-AD69-52D60E3C605E}" type="slidenum">
              <a:rPr lang="en-US" smtClean="0">
                <a:solidFill>
                  <a:prstClr val="black"/>
                </a:solidFill>
              </a:rPr>
              <a:pPr defTabSz="457166"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850392"/>
            <a:ext cx="8229601" cy="20574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25">
                <a:solidFill>
                  <a:schemeClr val="accent1"/>
                </a:solidFill>
              </a:defRPr>
            </a:lvl1pPr>
            <a:lvl2pPr marL="0" indent="0">
              <a:spcBef>
                <a:spcPts val="0"/>
              </a:spcBef>
              <a:buNone/>
              <a:defRPr sz="1425"/>
            </a:lvl2pPr>
            <a:lvl3pPr marL="0" indent="0">
              <a:spcBef>
                <a:spcPts val="0"/>
              </a:spcBef>
              <a:buNone/>
              <a:defRPr sz="1425"/>
            </a:lvl3pPr>
            <a:lvl4pPr marL="0" indent="0">
              <a:spcBef>
                <a:spcPts val="0"/>
              </a:spcBef>
              <a:buNone/>
              <a:defRPr sz="1425"/>
            </a:lvl4pPr>
            <a:lvl5pPr marL="0" indent="0">
              <a:spcBef>
                <a:spcPts val="0"/>
              </a:spcBef>
              <a:buNone/>
              <a:defRPr sz="1425"/>
            </a:lvl5pPr>
            <a:lvl6pPr marL="0" indent="0">
              <a:spcBef>
                <a:spcPts val="0"/>
              </a:spcBef>
              <a:buNone/>
              <a:defRPr sz="1425"/>
            </a:lvl6pPr>
            <a:lvl7pPr marL="0" indent="0">
              <a:spcBef>
                <a:spcPts val="0"/>
              </a:spcBef>
              <a:buNone/>
              <a:defRPr sz="1425"/>
            </a:lvl7pPr>
            <a:lvl8pPr marL="0" indent="0">
              <a:spcBef>
                <a:spcPts val="0"/>
              </a:spcBef>
              <a:buNone/>
              <a:defRPr sz="1425"/>
            </a:lvl8pPr>
            <a:lvl9pPr marL="0" indent="0">
              <a:spcBef>
                <a:spcPts val="0"/>
              </a:spcBef>
              <a:buNone/>
              <a:defRPr sz="1425"/>
            </a:lvl9pPr>
          </a:lstStyle>
          <a:p>
            <a:pPr lvl="0"/>
            <a:r>
              <a:rPr lang="en-US" dirty="0" smtClean="0"/>
              <a:t>Click to add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57301"/>
            <a:ext cx="8229601" cy="331470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4708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</p:spTree>
    <p:extLst>
      <p:ext uri="{BB962C8B-B14F-4D97-AF65-F5344CB8AC3E}">
        <p14:creationId xmlns:p14="http://schemas.microsoft.com/office/powerpoint/2010/main" val="2128735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3962401" y="4858893"/>
            <a:ext cx="609600" cy="164592"/>
          </a:xfrm>
          <a:prstGeom prst="rect">
            <a:avLst/>
          </a:prstGeom>
        </p:spPr>
        <p:txBody>
          <a:bodyPr/>
          <a:lstStyle/>
          <a:p>
            <a:pPr defTabSz="457166"/>
            <a:fld id="{717EA396-A1C1-4483-8259-6D82DF242C2D}" type="datetime1">
              <a:rPr lang="en-US" smtClean="0">
                <a:solidFill>
                  <a:prstClr val="black"/>
                </a:solidFill>
              </a:rPr>
              <a:pPr defTabSz="457166"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57199" y="4858893"/>
            <a:ext cx="3429893" cy="164592"/>
          </a:xfrm>
          <a:prstGeom prst="rect">
            <a:avLst/>
          </a:prstGeom>
        </p:spPr>
        <p:txBody>
          <a:bodyPr/>
          <a:lstStyle/>
          <a:p>
            <a:pPr defTabSz="457166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850392"/>
            <a:ext cx="8229600" cy="19543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350">
                <a:solidFill>
                  <a:schemeClr val="accent1"/>
                </a:solidFill>
              </a:defRPr>
            </a:lvl1pPr>
            <a:lvl2pPr marL="0" indent="0">
              <a:spcBef>
                <a:spcPts val="0"/>
              </a:spcBef>
              <a:buNone/>
              <a:defRPr sz="1350"/>
            </a:lvl2pPr>
            <a:lvl3pPr marL="0" indent="0">
              <a:spcBef>
                <a:spcPts val="0"/>
              </a:spcBef>
              <a:buNone/>
              <a:defRPr sz="1350"/>
            </a:lvl3pPr>
            <a:lvl4pPr marL="0" indent="0">
              <a:spcBef>
                <a:spcPts val="0"/>
              </a:spcBef>
              <a:buNone/>
              <a:defRPr sz="1350"/>
            </a:lvl4pPr>
            <a:lvl5pPr marL="0" indent="0">
              <a:spcBef>
                <a:spcPts val="0"/>
              </a:spcBef>
              <a:buNone/>
              <a:defRPr sz="1350"/>
            </a:lvl5pPr>
            <a:lvl6pPr marL="0" indent="0">
              <a:spcBef>
                <a:spcPts val="0"/>
              </a:spcBef>
              <a:buNone/>
              <a:defRPr sz="1350"/>
            </a:lvl6pPr>
            <a:lvl7pPr marL="0" indent="0">
              <a:spcBef>
                <a:spcPts val="0"/>
              </a:spcBef>
              <a:buNone/>
              <a:defRPr sz="1350"/>
            </a:lvl7pPr>
            <a:lvl8pPr marL="0" indent="0">
              <a:spcBef>
                <a:spcPts val="0"/>
              </a:spcBef>
              <a:buNone/>
              <a:defRPr sz="1350"/>
            </a:lvl8pPr>
            <a:lvl9pPr marL="0" indent="0">
              <a:spcBef>
                <a:spcPts val="0"/>
              </a:spcBef>
              <a:buNone/>
              <a:defRPr sz="1350"/>
            </a:lvl9pPr>
          </a:lstStyle>
          <a:p>
            <a:pPr lvl="0"/>
            <a:r>
              <a:rPr lang="en-US" dirty="0" smtClean="0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3879027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>
  <p:cSld name="Quot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 noChangeAspect="1" noEditPoints="1"/>
          </p:cNvSpPr>
          <p:nvPr userDrawn="1"/>
        </p:nvSpPr>
        <p:spPr bwMode="invGray">
          <a:xfrm>
            <a:off x="8692318" y="4740902"/>
            <a:ext cx="267532" cy="267462"/>
          </a:xfrm>
          <a:custGeom>
            <a:avLst/>
            <a:gdLst>
              <a:gd name="T0" fmla="*/ 864 w 1728"/>
              <a:gd name="T1" fmla="*/ 1728 h 1728"/>
              <a:gd name="T2" fmla="*/ 838 w 1728"/>
              <a:gd name="T3" fmla="*/ 1728 h 1728"/>
              <a:gd name="T4" fmla="*/ 1015 w 1728"/>
              <a:gd name="T5" fmla="*/ 1243 h 1728"/>
              <a:gd name="T6" fmla="*/ 1258 w 1728"/>
              <a:gd name="T7" fmla="*/ 1243 h 1728"/>
              <a:gd name="T8" fmla="*/ 1362 w 1728"/>
              <a:gd name="T9" fmla="*/ 1170 h 1728"/>
              <a:gd name="T10" fmla="*/ 1554 w 1728"/>
              <a:gd name="T11" fmla="*/ 643 h 1728"/>
              <a:gd name="T12" fmla="*/ 1444 w 1728"/>
              <a:gd name="T13" fmla="*/ 487 h 1728"/>
              <a:gd name="T14" fmla="*/ 1107 w 1728"/>
              <a:gd name="T15" fmla="*/ 487 h 1728"/>
              <a:gd name="T16" fmla="*/ 824 w 1728"/>
              <a:gd name="T17" fmla="*/ 1264 h 1728"/>
              <a:gd name="T18" fmla="*/ 824 w 1728"/>
              <a:gd name="T19" fmla="*/ 1264 h 1728"/>
              <a:gd name="T20" fmla="*/ 664 w 1728"/>
              <a:gd name="T21" fmla="*/ 1705 h 1728"/>
              <a:gd name="T22" fmla="*/ 0 w 1728"/>
              <a:gd name="T23" fmla="*/ 864 h 1728"/>
              <a:gd name="T24" fmla="*/ 631 w 1728"/>
              <a:gd name="T25" fmla="*/ 32 h 1728"/>
              <a:gd name="T26" fmla="*/ 465 w 1728"/>
              <a:gd name="T27" fmla="*/ 487 h 1728"/>
              <a:gd name="T28" fmla="*/ 465 w 1728"/>
              <a:gd name="T29" fmla="*/ 487 h 1728"/>
              <a:gd name="T30" fmla="*/ 190 w 1728"/>
              <a:gd name="T31" fmla="*/ 1243 h 1728"/>
              <a:gd name="T32" fmla="*/ 373 w 1728"/>
              <a:gd name="T33" fmla="*/ 1243 h 1728"/>
              <a:gd name="T34" fmla="*/ 607 w 1728"/>
              <a:gd name="T35" fmla="*/ 600 h 1728"/>
              <a:gd name="T36" fmla="*/ 745 w 1728"/>
              <a:gd name="T37" fmla="*/ 600 h 1728"/>
              <a:gd name="T38" fmla="*/ 511 w 1728"/>
              <a:gd name="T39" fmla="*/ 1243 h 1728"/>
              <a:gd name="T40" fmla="*/ 694 w 1728"/>
              <a:gd name="T41" fmla="*/ 1243 h 1728"/>
              <a:gd name="T42" fmla="*/ 912 w 1728"/>
              <a:gd name="T43" fmla="*/ 643 h 1728"/>
              <a:gd name="T44" fmla="*/ 802 w 1728"/>
              <a:gd name="T45" fmla="*/ 487 h 1728"/>
              <a:gd name="T46" fmla="*/ 649 w 1728"/>
              <a:gd name="T47" fmla="*/ 487 h 1728"/>
              <a:gd name="T48" fmla="*/ 825 w 1728"/>
              <a:gd name="T49" fmla="*/ 1 h 1728"/>
              <a:gd name="T50" fmla="*/ 864 w 1728"/>
              <a:gd name="T51" fmla="*/ 0 h 1728"/>
              <a:gd name="T52" fmla="*/ 1728 w 1728"/>
              <a:gd name="T53" fmla="*/ 864 h 1728"/>
              <a:gd name="T54" fmla="*/ 864 w 1728"/>
              <a:gd name="T55" fmla="*/ 1728 h 1728"/>
              <a:gd name="T56" fmla="*/ 1387 w 1728"/>
              <a:gd name="T57" fmla="*/ 600 h 1728"/>
              <a:gd name="T58" fmla="*/ 1249 w 1728"/>
              <a:gd name="T59" fmla="*/ 600 h 1728"/>
              <a:gd name="T60" fmla="*/ 1057 w 1728"/>
              <a:gd name="T61" fmla="*/ 1129 h 1728"/>
              <a:gd name="T62" fmla="*/ 1194 w 1728"/>
              <a:gd name="T63" fmla="*/ 1129 h 1728"/>
              <a:gd name="T64" fmla="*/ 1387 w 1728"/>
              <a:gd name="T65" fmla="*/ 600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8" h="1728">
                <a:moveTo>
                  <a:pt x="864" y="1728"/>
                </a:moveTo>
                <a:cubicBezTo>
                  <a:pt x="856" y="1728"/>
                  <a:pt x="847" y="1728"/>
                  <a:pt x="838" y="1728"/>
                </a:cubicBezTo>
                <a:cubicBezTo>
                  <a:pt x="1015" y="1243"/>
                  <a:pt x="1015" y="1243"/>
                  <a:pt x="1015" y="1243"/>
                </a:cubicBezTo>
                <a:cubicBezTo>
                  <a:pt x="1258" y="1243"/>
                  <a:pt x="1258" y="1243"/>
                  <a:pt x="1258" y="1243"/>
                </a:cubicBezTo>
                <a:cubicBezTo>
                  <a:pt x="1301" y="1243"/>
                  <a:pt x="1347" y="1210"/>
                  <a:pt x="1362" y="1170"/>
                </a:cubicBezTo>
                <a:cubicBezTo>
                  <a:pt x="1554" y="643"/>
                  <a:pt x="1554" y="643"/>
                  <a:pt x="1554" y="643"/>
                </a:cubicBezTo>
                <a:cubicBezTo>
                  <a:pt x="1585" y="557"/>
                  <a:pt x="1536" y="487"/>
                  <a:pt x="1444" y="487"/>
                </a:cubicBezTo>
                <a:cubicBezTo>
                  <a:pt x="1107" y="487"/>
                  <a:pt x="1107" y="487"/>
                  <a:pt x="1107" y="487"/>
                </a:cubicBezTo>
                <a:cubicBezTo>
                  <a:pt x="824" y="1264"/>
                  <a:pt x="824" y="1264"/>
                  <a:pt x="824" y="1264"/>
                </a:cubicBezTo>
                <a:cubicBezTo>
                  <a:pt x="824" y="1264"/>
                  <a:pt x="824" y="1264"/>
                  <a:pt x="824" y="1264"/>
                </a:cubicBezTo>
                <a:cubicBezTo>
                  <a:pt x="664" y="1705"/>
                  <a:pt x="664" y="1705"/>
                  <a:pt x="664" y="1705"/>
                </a:cubicBezTo>
                <a:cubicBezTo>
                  <a:pt x="283" y="1614"/>
                  <a:pt x="0" y="1272"/>
                  <a:pt x="0" y="864"/>
                </a:cubicBezTo>
                <a:cubicBezTo>
                  <a:pt x="0" y="468"/>
                  <a:pt x="267" y="134"/>
                  <a:pt x="631" y="32"/>
                </a:cubicBezTo>
                <a:cubicBezTo>
                  <a:pt x="465" y="487"/>
                  <a:pt x="465" y="487"/>
                  <a:pt x="465" y="487"/>
                </a:cubicBezTo>
                <a:cubicBezTo>
                  <a:pt x="465" y="487"/>
                  <a:pt x="465" y="487"/>
                  <a:pt x="465" y="487"/>
                </a:cubicBezTo>
                <a:cubicBezTo>
                  <a:pt x="190" y="1243"/>
                  <a:pt x="190" y="1243"/>
                  <a:pt x="190" y="1243"/>
                </a:cubicBezTo>
                <a:cubicBezTo>
                  <a:pt x="373" y="1243"/>
                  <a:pt x="373" y="1243"/>
                  <a:pt x="373" y="1243"/>
                </a:cubicBezTo>
                <a:cubicBezTo>
                  <a:pt x="607" y="600"/>
                  <a:pt x="607" y="600"/>
                  <a:pt x="607" y="600"/>
                </a:cubicBezTo>
                <a:cubicBezTo>
                  <a:pt x="745" y="600"/>
                  <a:pt x="745" y="600"/>
                  <a:pt x="745" y="600"/>
                </a:cubicBezTo>
                <a:cubicBezTo>
                  <a:pt x="511" y="1243"/>
                  <a:pt x="511" y="1243"/>
                  <a:pt x="511" y="1243"/>
                </a:cubicBezTo>
                <a:cubicBezTo>
                  <a:pt x="694" y="1243"/>
                  <a:pt x="694" y="1243"/>
                  <a:pt x="694" y="1243"/>
                </a:cubicBezTo>
                <a:cubicBezTo>
                  <a:pt x="912" y="643"/>
                  <a:pt x="912" y="643"/>
                  <a:pt x="912" y="643"/>
                </a:cubicBezTo>
                <a:cubicBezTo>
                  <a:pt x="943" y="557"/>
                  <a:pt x="894" y="487"/>
                  <a:pt x="802" y="487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825" y="1"/>
                  <a:pt x="825" y="1"/>
                  <a:pt x="825" y="1"/>
                </a:cubicBezTo>
                <a:cubicBezTo>
                  <a:pt x="838" y="1"/>
                  <a:pt x="851" y="0"/>
                  <a:pt x="864" y="0"/>
                </a:cubicBezTo>
                <a:cubicBezTo>
                  <a:pt x="1341" y="0"/>
                  <a:pt x="1728" y="387"/>
                  <a:pt x="1728" y="864"/>
                </a:cubicBezTo>
                <a:cubicBezTo>
                  <a:pt x="1728" y="1341"/>
                  <a:pt x="1341" y="1728"/>
                  <a:pt x="864" y="1728"/>
                </a:cubicBezTo>
                <a:close/>
                <a:moveTo>
                  <a:pt x="1387" y="600"/>
                </a:moveTo>
                <a:cubicBezTo>
                  <a:pt x="1249" y="600"/>
                  <a:pt x="1249" y="600"/>
                  <a:pt x="1249" y="600"/>
                </a:cubicBezTo>
                <a:cubicBezTo>
                  <a:pt x="1057" y="1129"/>
                  <a:pt x="1057" y="1129"/>
                  <a:pt x="1057" y="1129"/>
                </a:cubicBezTo>
                <a:cubicBezTo>
                  <a:pt x="1194" y="1129"/>
                  <a:pt x="1194" y="1129"/>
                  <a:pt x="1194" y="1129"/>
                </a:cubicBezTo>
                <a:lnTo>
                  <a:pt x="1387" y="6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defTabSz="685800"/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38956" y="228600"/>
            <a:ext cx="6858000" cy="2057400"/>
          </a:xfrm>
        </p:spPr>
        <p:txBody>
          <a:bodyPr anchor="t"/>
          <a:lstStyle>
            <a:lvl1pPr marL="175022" indent="-175022" algn="l">
              <a:defRPr sz="3300" b="1" cap="none" spc="-75" baseline="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3314700"/>
            <a:ext cx="6858000" cy="891540"/>
          </a:xfrm>
        </p:spPr>
        <p:txBody>
          <a:bodyPr anchor="t">
            <a:noAutofit/>
          </a:bodyPr>
          <a:lstStyle>
            <a:lvl1pPr marL="0" indent="0">
              <a:spcBef>
                <a:spcPts val="450"/>
              </a:spcBef>
              <a:buNone/>
              <a:defRPr sz="1350" baseline="0">
                <a:solidFill>
                  <a:schemeClr val="tx1"/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add quoted person’s name, title, company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962401" y="4858893"/>
            <a:ext cx="609600" cy="16459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defTabSz="457166"/>
            <a:fld id="{74484857-6C8A-4032-A54D-2A4BED1C079B}" type="datetime1">
              <a:rPr lang="en-US" smtClean="0">
                <a:solidFill>
                  <a:prstClr val="white"/>
                </a:solidFill>
              </a:rPr>
              <a:pPr defTabSz="457166"/>
              <a:t>7/14/2017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199" y="4858893"/>
            <a:ext cx="3429893" cy="16459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defTabSz="45716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8722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062198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940654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84176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81271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40999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919035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14134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16516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</p:spTree>
    <p:extLst>
      <p:ext uri="{BB962C8B-B14F-4D97-AF65-F5344CB8AC3E}">
        <p14:creationId xmlns:p14="http://schemas.microsoft.com/office/powerpoint/2010/main" val="141934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23413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4686300"/>
            <a:ext cx="1905000" cy="3429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686300"/>
            <a:ext cx="2895600" cy="3429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34400" y="4914900"/>
            <a:ext cx="609600" cy="2286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fld id="{113E1766-9BC5-45C2-940A-5D8EB06D9E55}" type="slidenum">
              <a:rPr lang="en-US" altLang="en-US">
                <a:solidFill>
                  <a:prstClr val="black"/>
                </a:solidFill>
              </a:rPr>
              <a:pPr defTabSz="457166"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326437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>
                <a:solidFill>
                  <a:prstClr val="white"/>
                </a:solidFill>
              </a:rPr>
              <a:t>Private | Confidential | Internal Use Only </a:t>
            </a:r>
            <a:endParaRPr dirty="0"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 dirty="0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6142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457166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457166"/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457166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18528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 dirty="0"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5319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3397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7812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9889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rgbClr val="42556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62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1428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987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5224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0034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5200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240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893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609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114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627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830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99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63852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F763D2-AF56-4C60-80C7-7D8FC051005C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8051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707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1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078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195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9375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204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0129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40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70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771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8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4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916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rgbClr val="425563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78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032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612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24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321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bg bwMode="ltGray"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3267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86949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3259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6879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171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804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3976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5521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Hewlett Packard Enterprise 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9259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Hewlett Packard Enterprise 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31462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275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Hewlett Packard Enterprise Confidential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619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0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Hewlett Packard Enterprise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177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200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Hewlett Packard Enterprise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51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492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15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3301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23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674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369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78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933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02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6333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125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781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567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056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61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194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873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172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31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447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EW Title with sub-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2720867"/>
              </p:ext>
            </p:extLst>
          </p:nvPr>
        </p:nvGraphicFramePr>
        <p:xfrm>
          <a:off x="0" y="0"/>
          <a:ext cx="158750" cy="158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" name="think-cell Slide" r:id="rId6" imgW="360" imgH="360" progId="">
                  <p:embed/>
                </p:oleObj>
              </mc:Choice>
              <mc:Fallback>
                <p:oleObj name="think-cell Slide" r:id="rId6" imgW="360" imgH="3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58750" cy="158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Subtitle 2"/>
          <p:cNvSpPr>
            <a:spLocks noGrp="1"/>
          </p:cNvSpPr>
          <p:nvPr>
            <p:ph type="subTitle" idx="1" hasCustomPrompt="1"/>
            <p:custDataLst>
              <p:tags r:id="rId3"/>
            </p:custDataLst>
          </p:nvPr>
        </p:nvSpPr>
        <p:spPr bwMode="black">
          <a:xfrm>
            <a:off x="331470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 bwMode="black">
          <a:xfrm>
            <a:off x="331470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7911479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317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Blue 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 userDrawn="1"/>
        </p:nvSpPr>
        <p:spPr>
          <a:xfrm>
            <a:off x="457200" y="4953342"/>
            <a:ext cx="4953000" cy="161583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>
              <a:defRPr/>
            </a:pPr>
            <a:r>
              <a:rPr lang="en-US" sz="6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2072640"/>
            <a:ext cx="6858000" cy="1165860"/>
          </a:xfrm>
        </p:spPr>
        <p:txBody>
          <a:bodyPr/>
          <a:lstStyle>
            <a:lvl1pPr>
              <a:defRPr sz="3750" spc="-75" baseline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3314700"/>
            <a:ext cx="6858000" cy="891540"/>
          </a:xfrm>
        </p:spPr>
        <p:txBody>
          <a:bodyPr>
            <a:noAutofit/>
          </a:bodyPr>
          <a:lstStyle>
            <a:lvl1pPr marL="0" indent="0" algn="l">
              <a:spcBef>
                <a:spcPts val="450"/>
              </a:spcBef>
              <a:buNone/>
              <a:defRPr>
                <a:solidFill>
                  <a:schemeClr val="tx1"/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>
                <a:solidFill>
                  <a:prstClr val="white"/>
                </a:solidFill>
              </a:rPr>
              <a:t>Hewlett Packard Enterprise Confidential</a:t>
            </a: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00DE720E-C72B-42F0-AD69-52D60E3C605E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logo"/>
          <p:cNvSpPr>
            <a:spLocks noChangeAspect="1" noEditPoints="1"/>
          </p:cNvSpPr>
          <p:nvPr userDrawn="1"/>
        </p:nvSpPr>
        <p:spPr bwMode="invGray">
          <a:xfrm>
            <a:off x="7446250" y="282919"/>
            <a:ext cx="1413116" cy="1412748"/>
          </a:xfrm>
          <a:custGeom>
            <a:avLst/>
            <a:gdLst>
              <a:gd name="T0" fmla="*/ 864 w 1728"/>
              <a:gd name="T1" fmla="*/ 1728 h 1728"/>
              <a:gd name="T2" fmla="*/ 838 w 1728"/>
              <a:gd name="T3" fmla="*/ 1728 h 1728"/>
              <a:gd name="T4" fmla="*/ 1015 w 1728"/>
              <a:gd name="T5" fmla="*/ 1243 h 1728"/>
              <a:gd name="T6" fmla="*/ 1258 w 1728"/>
              <a:gd name="T7" fmla="*/ 1243 h 1728"/>
              <a:gd name="T8" fmla="*/ 1362 w 1728"/>
              <a:gd name="T9" fmla="*/ 1170 h 1728"/>
              <a:gd name="T10" fmla="*/ 1554 w 1728"/>
              <a:gd name="T11" fmla="*/ 643 h 1728"/>
              <a:gd name="T12" fmla="*/ 1444 w 1728"/>
              <a:gd name="T13" fmla="*/ 487 h 1728"/>
              <a:gd name="T14" fmla="*/ 1107 w 1728"/>
              <a:gd name="T15" fmla="*/ 487 h 1728"/>
              <a:gd name="T16" fmla="*/ 824 w 1728"/>
              <a:gd name="T17" fmla="*/ 1264 h 1728"/>
              <a:gd name="T18" fmla="*/ 824 w 1728"/>
              <a:gd name="T19" fmla="*/ 1264 h 1728"/>
              <a:gd name="T20" fmla="*/ 664 w 1728"/>
              <a:gd name="T21" fmla="*/ 1705 h 1728"/>
              <a:gd name="T22" fmla="*/ 0 w 1728"/>
              <a:gd name="T23" fmla="*/ 864 h 1728"/>
              <a:gd name="T24" fmla="*/ 631 w 1728"/>
              <a:gd name="T25" fmla="*/ 32 h 1728"/>
              <a:gd name="T26" fmla="*/ 465 w 1728"/>
              <a:gd name="T27" fmla="*/ 487 h 1728"/>
              <a:gd name="T28" fmla="*/ 465 w 1728"/>
              <a:gd name="T29" fmla="*/ 487 h 1728"/>
              <a:gd name="T30" fmla="*/ 190 w 1728"/>
              <a:gd name="T31" fmla="*/ 1243 h 1728"/>
              <a:gd name="T32" fmla="*/ 373 w 1728"/>
              <a:gd name="T33" fmla="*/ 1243 h 1728"/>
              <a:gd name="T34" fmla="*/ 607 w 1728"/>
              <a:gd name="T35" fmla="*/ 600 h 1728"/>
              <a:gd name="T36" fmla="*/ 745 w 1728"/>
              <a:gd name="T37" fmla="*/ 600 h 1728"/>
              <a:gd name="T38" fmla="*/ 511 w 1728"/>
              <a:gd name="T39" fmla="*/ 1243 h 1728"/>
              <a:gd name="T40" fmla="*/ 694 w 1728"/>
              <a:gd name="T41" fmla="*/ 1243 h 1728"/>
              <a:gd name="T42" fmla="*/ 912 w 1728"/>
              <a:gd name="T43" fmla="*/ 643 h 1728"/>
              <a:gd name="T44" fmla="*/ 802 w 1728"/>
              <a:gd name="T45" fmla="*/ 487 h 1728"/>
              <a:gd name="T46" fmla="*/ 649 w 1728"/>
              <a:gd name="T47" fmla="*/ 487 h 1728"/>
              <a:gd name="T48" fmla="*/ 825 w 1728"/>
              <a:gd name="T49" fmla="*/ 1 h 1728"/>
              <a:gd name="T50" fmla="*/ 864 w 1728"/>
              <a:gd name="T51" fmla="*/ 0 h 1728"/>
              <a:gd name="T52" fmla="*/ 1728 w 1728"/>
              <a:gd name="T53" fmla="*/ 864 h 1728"/>
              <a:gd name="T54" fmla="*/ 864 w 1728"/>
              <a:gd name="T55" fmla="*/ 1728 h 1728"/>
              <a:gd name="T56" fmla="*/ 1387 w 1728"/>
              <a:gd name="T57" fmla="*/ 600 h 1728"/>
              <a:gd name="T58" fmla="*/ 1249 w 1728"/>
              <a:gd name="T59" fmla="*/ 600 h 1728"/>
              <a:gd name="T60" fmla="*/ 1057 w 1728"/>
              <a:gd name="T61" fmla="*/ 1129 h 1728"/>
              <a:gd name="T62" fmla="*/ 1194 w 1728"/>
              <a:gd name="T63" fmla="*/ 1129 h 1728"/>
              <a:gd name="T64" fmla="*/ 1387 w 1728"/>
              <a:gd name="T65" fmla="*/ 600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8" h="1728">
                <a:moveTo>
                  <a:pt x="864" y="1728"/>
                </a:moveTo>
                <a:cubicBezTo>
                  <a:pt x="856" y="1728"/>
                  <a:pt x="847" y="1728"/>
                  <a:pt x="838" y="1728"/>
                </a:cubicBezTo>
                <a:cubicBezTo>
                  <a:pt x="1015" y="1243"/>
                  <a:pt x="1015" y="1243"/>
                  <a:pt x="1015" y="1243"/>
                </a:cubicBezTo>
                <a:cubicBezTo>
                  <a:pt x="1258" y="1243"/>
                  <a:pt x="1258" y="1243"/>
                  <a:pt x="1258" y="1243"/>
                </a:cubicBezTo>
                <a:cubicBezTo>
                  <a:pt x="1301" y="1243"/>
                  <a:pt x="1347" y="1210"/>
                  <a:pt x="1362" y="1170"/>
                </a:cubicBezTo>
                <a:cubicBezTo>
                  <a:pt x="1554" y="643"/>
                  <a:pt x="1554" y="643"/>
                  <a:pt x="1554" y="643"/>
                </a:cubicBezTo>
                <a:cubicBezTo>
                  <a:pt x="1585" y="557"/>
                  <a:pt x="1536" y="487"/>
                  <a:pt x="1444" y="487"/>
                </a:cubicBezTo>
                <a:cubicBezTo>
                  <a:pt x="1107" y="487"/>
                  <a:pt x="1107" y="487"/>
                  <a:pt x="1107" y="487"/>
                </a:cubicBezTo>
                <a:cubicBezTo>
                  <a:pt x="824" y="1264"/>
                  <a:pt x="824" y="1264"/>
                  <a:pt x="824" y="1264"/>
                </a:cubicBezTo>
                <a:cubicBezTo>
                  <a:pt x="824" y="1264"/>
                  <a:pt x="824" y="1264"/>
                  <a:pt x="824" y="1264"/>
                </a:cubicBezTo>
                <a:cubicBezTo>
                  <a:pt x="664" y="1705"/>
                  <a:pt x="664" y="1705"/>
                  <a:pt x="664" y="1705"/>
                </a:cubicBezTo>
                <a:cubicBezTo>
                  <a:pt x="283" y="1614"/>
                  <a:pt x="0" y="1272"/>
                  <a:pt x="0" y="864"/>
                </a:cubicBezTo>
                <a:cubicBezTo>
                  <a:pt x="0" y="468"/>
                  <a:pt x="267" y="134"/>
                  <a:pt x="631" y="32"/>
                </a:cubicBezTo>
                <a:cubicBezTo>
                  <a:pt x="465" y="487"/>
                  <a:pt x="465" y="487"/>
                  <a:pt x="465" y="487"/>
                </a:cubicBezTo>
                <a:cubicBezTo>
                  <a:pt x="465" y="487"/>
                  <a:pt x="465" y="487"/>
                  <a:pt x="465" y="487"/>
                </a:cubicBezTo>
                <a:cubicBezTo>
                  <a:pt x="190" y="1243"/>
                  <a:pt x="190" y="1243"/>
                  <a:pt x="190" y="1243"/>
                </a:cubicBezTo>
                <a:cubicBezTo>
                  <a:pt x="373" y="1243"/>
                  <a:pt x="373" y="1243"/>
                  <a:pt x="373" y="1243"/>
                </a:cubicBezTo>
                <a:cubicBezTo>
                  <a:pt x="607" y="600"/>
                  <a:pt x="607" y="600"/>
                  <a:pt x="607" y="600"/>
                </a:cubicBezTo>
                <a:cubicBezTo>
                  <a:pt x="745" y="600"/>
                  <a:pt x="745" y="600"/>
                  <a:pt x="745" y="600"/>
                </a:cubicBezTo>
                <a:cubicBezTo>
                  <a:pt x="511" y="1243"/>
                  <a:pt x="511" y="1243"/>
                  <a:pt x="511" y="1243"/>
                </a:cubicBezTo>
                <a:cubicBezTo>
                  <a:pt x="694" y="1243"/>
                  <a:pt x="694" y="1243"/>
                  <a:pt x="694" y="1243"/>
                </a:cubicBezTo>
                <a:cubicBezTo>
                  <a:pt x="912" y="643"/>
                  <a:pt x="912" y="643"/>
                  <a:pt x="912" y="643"/>
                </a:cubicBezTo>
                <a:cubicBezTo>
                  <a:pt x="943" y="557"/>
                  <a:pt x="894" y="487"/>
                  <a:pt x="802" y="487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825" y="1"/>
                  <a:pt x="825" y="1"/>
                  <a:pt x="825" y="1"/>
                </a:cubicBezTo>
                <a:cubicBezTo>
                  <a:pt x="838" y="1"/>
                  <a:pt x="851" y="0"/>
                  <a:pt x="864" y="0"/>
                </a:cubicBezTo>
                <a:cubicBezTo>
                  <a:pt x="1341" y="0"/>
                  <a:pt x="1728" y="387"/>
                  <a:pt x="1728" y="864"/>
                </a:cubicBezTo>
                <a:cubicBezTo>
                  <a:pt x="1728" y="1341"/>
                  <a:pt x="1341" y="1728"/>
                  <a:pt x="864" y="1728"/>
                </a:cubicBezTo>
                <a:close/>
                <a:moveTo>
                  <a:pt x="1387" y="600"/>
                </a:moveTo>
                <a:cubicBezTo>
                  <a:pt x="1249" y="600"/>
                  <a:pt x="1249" y="600"/>
                  <a:pt x="1249" y="600"/>
                </a:cubicBezTo>
                <a:cubicBezTo>
                  <a:pt x="1057" y="1129"/>
                  <a:pt x="1057" y="1129"/>
                  <a:pt x="1057" y="1129"/>
                </a:cubicBezTo>
                <a:cubicBezTo>
                  <a:pt x="1194" y="1129"/>
                  <a:pt x="1194" y="1129"/>
                  <a:pt x="1194" y="1129"/>
                </a:cubicBezTo>
                <a:lnTo>
                  <a:pt x="1387" y="6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defTabSz="685800"/>
            <a:endParaRPr lang="en-US"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9045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quote slide with subtit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5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89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66137" y="46817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5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 defTabSz="457189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</a:t>
            </a:r>
            <a:r>
              <a:rPr lang="en-US" sz="1000" b="1" dirty="0" smtClean="0">
                <a:solidFill>
                  <a:prstClr val="white"/>
                </a:solidFill>
                <a:cs typeface="HP Simplified"/>
              </a:rPr>
              <a:t>HP Confidential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33164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White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rgbClr val="000000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9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rgbClr val="000000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Blu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5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 defTabSz="457189">
              <a:defRPr/>
            </a:pPr>
            <a:r>
              <a:rPr lang="en-US" sz="700" dirty="0" smtClean="0">
                <a:solidFill>
                  <a:srgbClr val="B9B8BB"/>
                </a:solidFill>
                <a:latin typeface="HP Simplified"/>
                <a:cs typeface="HP Simplified"/>
              </a:rPr>
              <a:t>© Copyright 2013 Hewlett-Packard Development Company, L.P.  The information contained herein is subject to change without notice.</a:t>
            </a:r>
          </a:p>
        </p:txBody>
      </p:sp>
      <p:sp>
        <p:nvSpPr>
          <p:cNvPr id="7" name="TextBox 6"/>
          <p:cNvSpPr txBox="1"/>
          <p:nvPr userDrawn="1"/>
        </p:nvSpPr>
        <p:spPr>
          <a:xfrm>
            <a:off x="5928852" y="4844189"/>
            <a:ext cx="100059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30202">
              <a:spcAft>
                <a:spcPts val="400"/>
              </a:spcAft>
              <a:buSzPct val="100000"/>
            </a:pPr>
            <a:r>
              <a:rPr lang="en-US" sz="1000" dirty="0" smtClean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rPr>
              <a:t>HP Confidential</a:t>
            </a:r>
          </a:p>
        </p:txBody>
      </p:sp>
    </p:spTree>
    <p:extLst>
      <p:ext uri="{BB962C8B-B14F-4D97-AF65-F5344CB8AC3E}">
        <p14:creationId xmlns:p14="http://schemas.microsoft.com/office/powerpoint/2010/main" val="566516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5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 defTabSz="457189">
              <a:defRPr/>
            </a:pPr>
            <a:r>
              <a:rPr lang="en-US" sz="700" dirty="0" smtClean="0">
                <a:solidFill>
                  <a:prstClr val="white"/>
                </a:solidFill>
                <a:latin typeface="HP Simplified"/>
                <a:cs typeface="HP Simplified"/>
              </a:rPr>
              <a:t>© Copyright 2014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2606484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46" indent="-171446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92" indent="-171446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50" indent="-169859">
              <a:defRPr sz="1400">
                <a:solidFill>
                  <a:srgbClr val="000000"/>
                </a:solidFill>
              </a:defRPr>
            </a:lvl3pPr>
            <a:lvl4pPr marL="690546" indent="-180971">
              <a:defRPr sz="1400">
                <a:solidFill>
                  <a:srgbClr val="000000"/>
                </a:solidFill>
              </a:defRPr>
            </a:lvl4pPr>
            <a:lvl5pPr marL="833417" indent="-150809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48313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Lin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4" hasCustomPrompt="1"/>
          </p:nvPr>
        </p:nvSpPr>
        <p:spPr>
          <a:xfrm>
            <a:off x="358775" y="659608"/>
            <a:ext cx="8370380" cy="29496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lang="en-US" sz="2000" kern="1200" dirty="0" smtClean="0">
                <a:solidFill>
                  <a:srgbClr val="7B7B79"/>
                </a:solidFill>
                <a:latin typeface="HP Simplified" pitchFamily="34" charset="0"/>
                <a:ea typeface="+mn-ea"/>
                <a:cs typeface="+mn-cs"/>
              </a:defRPr>
            </a:lvl1pPr>
            <a:lvl2pPr>
              <a:defRPr lang="en-US" sz="2000" kern="1200" dirty="0" smtClean="0">
                <a:solidFill>
                  <a:srgbClr val="FFFFFF"/>
                </a:solidFill>
                <a:latin typeface="Futura Bk" pitchFamily="34" charset="0"/>
                <a:ea typeface="+mn-ea"/>
                <a:cs typeface="+mn-cs"/>
              </a:defRPr>
            </a:lvl2pPr>
            <a:lvl3pPr>
              <a:defRPr lang="en-US" sz="2000" kern="1200" dirty="0" smtClean="0">
                <a:solidFill>
                  <a:srgbClr val="FFFFFF"/>
                </a:solidFill>
                <a:latin typeface="Futura Bk" pitchFamily="34" charset="0"/>
                <a:ea typeface="+mn-ea"/>
                <a:cs typeface="+mn-cs"/>
              </a:defRPr>
            </a:lvl3pPr>
            <a:lvl4pPr>
              <a:defRPr lang="en-US" sz="2000" kern="1200" dirty="0" smtClean="0">
                <a:solidFill>
                  <a:srgbClr val="FFFFFF"/>
                </a:solidFill>
                <a:latin typeface="Futura Bk" pitchFamily="34" charset="0"/>
                <a:ea typeface="+mn-ea"/>
                <a:cs typeface="+mn-cs"/>
              </a:defRPr>
            </a:lvl4pPr>
            <a:lvl5pPr>
              <a:defRPr lang="en-US" sz="2000" kern="1200" dirty="0" smtClean="0">
                <a:solidFill>
                  <a:srgbClr val="FFFFFF"/>
                </a:solidFill>
                <a:latin typeface="Futura Bk" pitchFamily="34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 smtClean="0"/>
              <a:t>Subtitle Placeholder Here</a:t>
            </a:r>
          </a:p>
        </p:txBody>
      </p:sp>
      <p:sp>
        <p:nvSpPr>
          <p:cNvPr id="15" name="Title 8"/>
          <p:cNvSpPr>
            <a:spLocks noGrp="1"/>
          </p:cNvSpPr>
          <p:nvPr>
            <p:ph type="title" hasCustomPrompt="1"/>
          </p:nvPr>
        </p:nvSpPr>
        <p:spPr>
          <a:xfrm>
            <a:off x="339726" y="315470"/>
            <a:ext cx="8375650" cy="329803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marL="0" marR="0" indent="0" algn="l" defTabSz="914171" rtl="0" eaLnBrk="1" fontAlgn="auto" latinLnBrk="0" hangingPunct="1">
              <a:lnSpc>
                <a:spcPts val="3299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 sz="3299" baseline="0">
                <a:solidFill>
                  <a:srgbClr val="000000"/>
                </a:solidFill>
                <a:latin typeface="HP Simplified" pitchFamily="34" charset="0"/>
              </a:defRPr>
            </a:lvl1pPr>
          </a:lstStyle>
          <a:p>
            <a:r>
              <a:rPr lang="en-US" dirty="0" smtClean="0"/>
              <a:t>SINGLE LINE TITLE</a:t>
            </a:r>
            <a:endParaRPr lang="en-US" dirty="0"/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0"/>
          </p:nvPr>
        </p:nvSpPr>
        <p:spPr>
          <a:xfrm>
            <a:off x="365760" y="1147572"/>
            <a:ext cx="8348472" cy="3449574"/>
          </a:xfrm>
          <a:prstGeom prst="rect">
            <a:avLst/>
          </a:prstGeom>
        </p:spPr>
        <p:txBody>
          <a:bodyPr>
            <a:normAutofit/>
          </a:bodyPr>
          <a:lstStyle>
            <a:lvl1pPr>
              <a:lnSpc>
                <a:spcPct val="110000"/>
              </a:lnSpc>
              <a:spcBef>
                <a:spcPts val="1000"/>
              </a:spcBef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  <a:lvl2pPr marL="342815" indent="-114272">
              <a:lnSpc>
                <a:spcPct val="110000"/>
              </a:lnSpc>
              <a:spcBef>
                <a:spcPts val="500"/>
              </a:spcBef>
              <a:buClr>
                <a:srgbClr val="000000"/>
              </a:buClr>
              <a:buSzPct val="80000"/>
              <a:buFont typeface="Arial" pitchFamily="34" charset="0"/>
              <a:buChar char="•"/>
              <a:defRPr>
                <a:solidFill>
                  <a:srgbClr val="000000"/>
                </a:solidFill>
              </a:defRPr>
            </a:lvl2pPr>
            <a:lvl3pPr marL="571358" indent="-168233">
              <a:lnSpc>
                <a:spcPct val="110000"/>
              </a:lnSpc>
              <a:spcBef>
                <a:spcPts val="400"/>
              </a:spcBef>
              <a:buClr>
                <a:srgbClr val="000000"/>
              </a:buClr>
              <a:buFont typeface="Futura Bk" pitchFamily="34" charset="0"/>
              <a:buChar char="−"/>
              <a:defRPr sz="1200">
                <a:solidFill>
                  <a:srgbClr val="000000"/>
                </a:solidFill>
              </a:defRPr>
            </a:lvl3pPr>
            <a:lvl4pPr marL="799900" indent="-114272">
              <a:lnSpc>
                <a:spcPct val="110000"/>
              </a:lnSpc>
              <a:spcBef>
                <a:spcPts val="400"/>
              </a:spcBef>
              <a:buClr>
                <a:srgbClr val="000000"/>
              </a:buClr>
              <a:buSzPct val="80000"/>
              <a:buFont typeface="Arial" pitchFamily="34" charset="0"/>
              <a:buChar char="•"/>
              <a:defRPr sz="1200">
                <a:solidFill>
                  <a:srgbClr val="000000"/>
                </a:solidFill>
              </a:defRPr>
            </a:lvl4pPr>
            <a:lvl5pPr marL="1028443" indent="-174581">
              <a:lnSpc>
                <a:spcPct val="110000"/>
              </a:lnSpc>
              <a:spcBef>
                <a:spcPts val="400"/>
              </a:spcBef>
              <a:buClr>
                <a:srgbClr val="000000"/>
              </a:buClr>
              <a:buFont typeface="Futura Bk" pitchFamily="34" charset="0"/>
              <a:buChar char="−"/>
              <a:defRPr sz="12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0340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58256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823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4629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7917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C853A8-1CF5-4118-9D6D-C132E8FC53CB}" type="datetimeFigureOut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7/14/2017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DE720E-C72B-42F0-AD69-52D60E3C605E}" type="slidenum">
              <a:rPr lang="en-US" smtClean="0">
                <a:solidFill>
                  <a:srgbClr val="E5E8E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E5E8E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988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6738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63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176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871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447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5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3501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457200"/>
            <a:ext cx="6171008" cy="1452012"/>
          </a:xfrm>
        </p:spPr>
        <p:txBody>
          <a:bodyPr anchor="t">
            <a:noAutofit/>
          </a:bodyPr>
          <a:lstStyle>
            <a:lvl1pPr>
              <a:lnSpc>
                <a:spcPct val="80000"/>
              </a:lnSpc>
              <a:defRPr sz="54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909212"/>
            <a:ext cx="6171008" cy="456320"/>
          </a:xfrm>
        </p:spPr>
        <p:txBody>
          <a:bodyPr>
            <a:noAutofit/>
          </a:bodyPr>
          <a:lstStyle>
            <a:lvl1pPr marL="0" indent="0">
              <a:spcBef>
                <a:spcPts val="450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654495-4BF5-4727-99D4-DFD1D059735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588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ate 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blackWhite">
          <a:xfrm>
            <a:off x="456010" y="456605"/>
            <a:ext cx="8228528" cy="41148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1760" y="742950"/>
            <a:ext cx="6171008" cy="45289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1760" y="1200664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90477-F864-462B-BF44-00D67B14D85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7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reen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08157-2DC9-4745-A7A9-7046A858370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9719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urple Fram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7D378-E709-4062-9715-39E79557A06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4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2817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735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7C5E14-300D-4720-B5FE-54C7D96D4160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3562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BE07D-E945-4DDF-8452-20009392BF2F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8009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 baseline="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dirty="0"/>
              <a:t>Click </a:t>
            </a:r>
            <a:r>
              <a:rPr lang="en-US" dirty="0" smtClean="0"/>
              <a:t>to add quoted person’s name, title, company</a:t>
            </a:r>
            <a:endParaRPr dirty="0"/>
          </a:p>
        </p:txBody>
      </p:sp>
      <p:grpSp>
        <p:nvGrpSpPr>
          <p:cNvPr id="7" name="Group 6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54ACD-BEB7-4258-A5F3-653792456C0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073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Quot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7410" y="285750"/>
            <a:ext cx="7092553" cy="1714500"/>
          </a:xfrm>
        </p:spPr>
        <p:txBody>
          <a:bodyPr>
            <a:noAutofit/>
          </a:bodyPr>
          <a:lstStyle>
            <a:lvl1pPr marL="288036" indent="-288036">
              <a:lnSpc>
                <a:spcPct val="80000"/>
              </a:lnSpc>
              <a:defRPr sz="4500"/>
            </a:lvl1pPr>
          </a:lstStyle>
          <a:p>
            <a:r>
              <a:rPr lang="en-US" dirty="0" smtClean="0"/>
              <a:t>“Click to add quote here. Type quotation marks before and after text.”</a:t>
            </a:r>
            <a:endParaRPr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6039" y="2114550"/>
            <a:ext cx="6773923" cy="102870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5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dirty="0" smtClean="0"/>
              <a:t>Click to add quoted person’s name, title, company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56011" y="4686301"/>
            <a:ext cx="727103" cy="292893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99C1EB-F401-4F7B-BD9C-AAA165C9F3D7}" type="datetime4">
              <a:rPr lang="en-US" smtClean="0">
                <a:solidFill>
                  <a:prstClr val="white"/>
                </a:solidFill>
              </a:rPr>
              <a:pPr/>
              <a:t>July 14, 2017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/>
                </a:solidFill>
              </a:rPr>
              <a:t>Private | Confidential | Internal Use Only </a:t>
            </a:r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440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F1CC87-9C4B-4D13-B529-5EAF641302E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5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414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title, 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57201" y="114300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="1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heading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3615"/>
            <a:ext cx="8227338" cy="308838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33DC54-2A66-493A-80B5-8303FBA5D0A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122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B45FFC-9EEF-4E69-85F5-C8F54747804D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88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4E3265-88A3-4C30-AE11-BFDF645909E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715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F763D2-AF56-4C60-80C7-7D8FC051005C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500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9902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06898" y="1143000"/>
            <a:ext cx="397764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039DC-98B3-47E6-AD46-BA5B72AD8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312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2999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8750"/>
            <a:ext cx="397764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AA38D-5CBD-4E44-A2EB-B3F38A5B805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6689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695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895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6833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43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660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08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777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110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081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706898" y="1143000"/>
            <a:ext cx="3977640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06898" y="1429914"/>
            <a:ext cx="3977640" cy="3142086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030E74-B79E-47A7-AA1C-BA3D00CC0B4A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18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343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972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591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06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942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765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918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2319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0852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10409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143000"/>
            <a:ext cx="2571750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FDD7F1-9FB6-4CB9-BA1F-25B205B879F3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4259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2779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087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275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544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949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95841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0381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5185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5898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4041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7D5831-B468-414C-94B5-F04EB43FC0AE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4524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586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330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61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015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Dark Picture">
    <p:bg bwMode="ltGray"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4817" y="4366376"/>
            <a:ext cx="4117184" cy="25441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500" baseline="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7" name="Group 6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5493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04770"/>
            <a:ext cx="6856214" cy="52433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0" y="4343400"/>
            <a:ext cx="6856214" cy="34290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1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5951642" y="342900"/>
            <a:ext cx="2735158" cy="265585"/>
          </a:xfrm>
        </p:spPr>
        <p:txBody>
          <a:bodyPr>
            <a:noAutofit/>
          </a:bodyPr>
          <a:lstStyle>
            <a:lvl1pPr marL="0" indent="0" algn="r">
              <a:spcBef>
                <a:spcPts val="0"/>
              </a:spcBef>
              <a:buNone/>
              <a:defRPr sz="1500" baseline="0">
                <a:solidFill>
                  <a:schemeClr val="accent4"/>
                </a:solidFill>
              </a:defRPr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date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3020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1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3581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Orange Frame Divider">
    <p:bg>
      <p:bgPr>
        <a:solidFill>
          <a:srgbClr val="4255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whit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>
                <a:solidFill>
                  <a:prstClr val="white"/>
                </a:solidFill>
              </a:rPr>
              <a:pPr/>
              <a:t>‹#›</a:t>
            </a:fld>
            <a:endParaRPr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3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85670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8250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99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, Subtitle and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45720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dirty="0"/>
              <a:t>Click to add heading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7081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idx="17" hasCustomPrompt="1"/>
          </p:nvPr>
        </p:nvSpPr>
        <p:spPr>
          <a:xfrm>
            <a:off x="3286245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286125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8" hasCustomPrompt="1"/>
          </p:nvPr>
        </p:nvSpPr>
        <p:spPr>
          <a:xfrm>
            <a:off x="6115170" y="1142999"/>
            <a:ext cx="2571631" cy="24003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/>
              <a:t>Click to add heading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12788" y="1428750"/>
            <a:ext cx="2571750" cy="314325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7A18C6-3F10-4266-96C9-5D014F3025B2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0639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/>
          <a:lstStyle>
            <a:lvl1pPr>
              <a:defRPr/>
            </a:lvl1pPr>
          </a:lstStyle>
          <a:p>
            <a:r>
              <a:t>Click to add one-line title</a:t>
            </a:r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t>Click to add one-line subtitle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613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781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081" y="390906"/>
            <a:ext cx="8227457" cy="308610"/>
          </a:xfrm>
        </p:spPr>
        <p:txBody>
          <a:bodyPr wrap="square">
            <a:noAutofit/>
          </a:bodyPr>
          <a:lstStyle>
            <a:lvl1pPr>
              <a:defRPr baseline="0"/>
            </a:lvl1pPr>
          </a:lstStyle>
          <a:p>
            <a:r>
              <a:rPr/>
              <a:t>Click to add one-line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081" y="700680"/>
            <a:ext cx="8227457" cy="2857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800" baseline="0"/>
            </a:lvl1pPr>
            <a:lvl2pPr marL="0" indent="0">
              <a:spcBef>
                <a:spcPts val="0"/>
              </a:spcBef>
              <a:buNone/>
              <a:defRPr sz="1800"/>
            </a:lvl2pPr>
            <a:lvl3pPr marL="0" indent="0">
              <a:spcBef>
                <a:spcPts val="0"/>
              </a:spcBef>
              <a:buNone/>
              <a:defRPr sz="1800"/>
            </a:lvl3pPr>
            <a:lvl4pPr marL="0" indent="0">
              <a:spcBef>
                <a:spcPts val="0"/>
              </a:spcBef>
              <a:buNone/>
              <a:defRPr sz="1800"/>
            </a:lvl4pPr>
            <a:lvl5pPr marL="0" indent="0">
              <a:spcBef>
                <a:spcPts val="0"/>
              </a:spcBef>
              <a:buNone/>
              <a:defRPr sz="1800"/>
            </a:lvl5pPr>
            <a:lvl6pPr marL="0" indent="0">
              <a:spcBef>
                <a:spcPts val="0"/>
              </a:spcBef>
              <a:buNone/>
              <a:defRPr sz="1800"/>
            </a:lvl6pPr>
            <a:lvl7pPr marL="0" indent="0">
              <a:spcBef>
                <a:spcPts val="0"/>
              </a:spcBef>
              <a:buNone/>
              <a:defRPr sz="1800"/>
            </a:lvl7pPr>
            <a:lvl8pPr marL="0" indent="0">
              <a:spcBef>
                <a:spcPts val="0"/>
              </a:spcBef>
              <a:buNone/>
              <a:defRPr sz="1800"/>
            </a:lvl8pPr>
            <a:lvl9pPr marL="0" indent="0">
              <a:spcBef>
                <a:spcPts val="0"/>
              </a:spcBef>
              <a:buNone/>
              <a:defRPr sz="1800"/>
            </a:lvl9pPr>
          </a:lstStyle>
          <a:p>
            <a:pPr lvl="0"/>
            <a:r>
              <a:rPr/>
              <a:t>Click to add one-line subtitle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1"/>
            <a:ext cx="8227338" cy="342899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A413A-E630-4377-B30C-3545E98CC867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>
                <a:solidFill>
                  <a:srgbClr val="5F7A76"/>
                </a:solidFill>
              </a:rPr>
              <a:pPr/>
              <a:t>‹#›</a:t>
            </a:fld>
            <a:endParaRPr dirty="0">
              <a:solidFill>
                <a:srgbClr val="5F7A7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797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886450" cy="3429000"/>
          </a:xfrm>
        </p:spPr>
        <p:txBody>
          <a:bodyPr>
            <a:normAutofit/>
          </a:bodyPr>
          <a:lstStyle>
            <a:lvl1pPr>
              <a:defRPr sz="1350"/>
            </a:lvl1pPr>
            <a:lvl2pPr>
              <a:defRPr sz="1200"/>
            </a:lvl2pPr>
            <a:lvl3pPr>
              <a:defRPr sz="1050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6457950" y="1143000"/>
            <a:ext cx="2226588" cy="3429000"/>
          </a:xfrm>
          <a:solidFill>
            <a:schemeClr val="accent6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CB1722-4B46-4353-B583-721651D61489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01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5600700" y="1143000"/>
            <a:ext cx="3083838" cy="3429000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050"/>
            </a:lvl2pPr>
            <a:lvl3pPr>
              <a:defRPr sz="900"/>
            </a:lvl3pPr>
            <a:lvl4pPr>
              <a:defRPr sz="825"/>
            </a:lvl4pPr>
            <a:lvl5pPr>
              <a:defRPr sz="825"/>
            </a:lvl5pPr>
            <a:lvl6pPr>
              <a:defRPr sz="825"/>
            </a:lvl6pPr>
            <a:lvl7pPr>
              <a:defRPr sz="825"/>
            </a:lvl7pPr>
            <a:lvl8pPr>
              <a:defRPr sz="825"/>
            </a:lvl8pPr>
            <a:lvl9pPr>
              <a:defRPr sz="82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8B1958-F972-48E2-B30C-3D9C71EE7ED1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7699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3304445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080" y="1143000"/>
            <a:ext cx="5029320" cy="34290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5600701" y="1143000"/>
            <a:ext cx="3083838" cy="34290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2CF142-9C82-4C83-9B6A-8077B879C1B8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89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Righ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3943350" cy="639273"/>
          </a:xfrm>
        </p:spPr>
        <p:txBody>
          <a:bodyPr anchor="t"/>
          <a:lstStyle>
            <a:lvl1pPr>
              <a:defRPr sz="21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081" y="2114550"/>
            <a:ext cx="2743200" cy="1485900"/>
          </a:xfrm>
          <a:noFill/>
        </p:spPr>
        <p:txBody>
          <a:bodyPr lIns="0" tIns="0" rIns="0" bIns="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tx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72000" y="389427"/>
            <a:ext cx="4114799" cy="4182573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259EE5-F25B-4563-AE58-6B042DD986DA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889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4700040" y="1143000"/>
            <a:ext cx="3984498" cy="251460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4700040" y="3714750"/>
            <a:ext cx="3984498" cy="857250"/>
          </a:xfrm>
          <a:solidFill>
            <a:schemeClr val="accent5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CAB0D1-A256-4DFA-8583-35D5EE4CD0DF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7495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 bwMode="ltGray">
          <a:xfrm>
            <a:off x="456010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 bwMode="ltGray">
          <a:xfrm>
            <a:off x="457080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3"/>
          </p:nvPr>
        </p:nvSpPr>
        <p:spPr bwMode="ltGray">
          <a:xfrm>
            <a:off x="3286125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half" idx="14"/>
          </p:nvPr>
        </p:nvSpPr>
        <p:spPr bwMode="ltGray">
          <a:xfrm>
            <a:off x="3286125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idx="15"/>
          </p:nvPr>
        </p:nvSpPr>
        <p:spPr bwMode="ltGray">
          <a:xfrm>
            <a:off x="6112788" y="1143000"/>
            <a:ext cx="2571750" cy="2000250"/>
          </a:xfrm>
        </p:spPr>
        <p:txBody>
          <a:bodyPr lIns="0" tIns="457200">
            <a:normAutofit/>
          </a:bodyPr>
          <a:lstStyle>
            <a:lvl1pPr marL="0" indent="0" algn="ctr">
              <a:buNone/>
              <a:defRPr sz="135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dirty="0" smtClean="0"/>
              <a:t>Click icon to add picture</a:t>
            </a:r>
            <a:endParaRPr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6"/>
          </p:nvPr>
        </p:nvSpPr>
        <p:spPr bwMode="ltGray">
          <a:xfrm>
            <a:off x="6112788" y="3200400"/>
            <a:ext cx="2571750" cy="1371600"/>
          </a:xfrm>
          <a:solidFill>
            <a:schemeClr val="accent1"/>
          </a:solidFill>
        </p:spPr>
        <p:txBody>
          <a:bodyPr lIns="91440" tIns="91440" rIns="91440" bIns="91440">
            <a:noAutofit/>
          </a:bodyPr>
          <a:lstStyle>
            <a:lvl1pPr marL="0" indent="0">
              <a:spcBef>
                <a:spcPts val="675"/>
              </a:spcBef>
              <a:buNone/>
              <a:defRPr sz="1350">
                <a:solidFill>
                  <a:schemeClr val="bg1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BBCA58-86AD-4F40-BF66-913A1183EE47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2476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00250"/>
            <a:ext cx="6856214" cy="1714500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6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456010" y="3761920"/>
            <a:ext cx="6856214" cy="810080"/>
          </a:xfr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  <p:sp>
        <p:nvSpPr>
          <p:cNvPr id="9" name="Date Placeholder 8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FB395617-A7D9-4AE8-82B6-3D0A191CDCBE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0173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795" y="1657350"/>
            <a:ext cx="6172200" cy="1428750"/>
          </a:xfrm>
        </p:spPr>
        <p:txBody>
          <a:bodyPr anchor="b"/>
          <a:lstStyle>
            <a:lvl1pPr>
              <a:lnSpc>
                <a:spcPct val="80000"/>
              </a:lnSpc>
              <a:defRPr sz="495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6010" y="3200400"/>
            <a:ext cx="6172200" cy="68580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7" name="Group 6"/>
          <p:cNvGrpSpPr/>
          <p:nvPr/>
        </p:nvGrpSpPr>
        <p:grpSpPr>
          <a:xfrm>
            <a:off x="454818" y="342748"/>
            <a:ext cx="2270363" cy="914552"/>
            <a:chOff x="3578225" y="1146175"/>
            <a:chExt cx="5038725" cy="2111375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129862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C6BA28-E443-46F5-AE73-D543F89EF748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2104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72400" y="389427"/>
            <a:ext cx="914399" cy="4182573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89427"/>
            <a:ext cx="7258050" cy="418257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2EE1A-1BE0-474E-808D-00D5A7797660}" type="datetime4">
              <a:rPr lang="en-US" smtClean="0"/>
              <a:t>July 14,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Private | Confidential | Internal Use Only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4807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ue 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251684"/>
            <a:ext cx="6858000" cy="914400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22767984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title slide 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036820"/>
            <a:ext cx="6858000" cy="1206484"/>
          </a:xfrm>
        </p:spPr>
        <p:txBody>
          <a:bodyPr anchor="b"/>
          <a:lstStyle>
            <a:lvl1pPr>
              <a:lnSpc>
                <a:spcPct val="90000"/>
              </a:lnSpc>
              <a:defRPr sz="4600" spc="-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</a:t>
            </a:r>
            <a:br>
              <a:rPr lang="en-US" dirty="0" smtClean="0"/>
            </a:br>
            <a:r>
              <a:rPr lang="en-US" dirty="0" smtClean="0"/>
              <a:t>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3316628"/>
            <a:ext cx="6858000" cy="914400"/>
          </a:xfrm>
        </p:spPr>
        <p:txBody>
          <a:bodyPr/>
          <a:lstStyle>
            <a:lvl1pPr marL="0" indent="0" algn="l">
              <a:buNone/>
              <a:defRPr b="0">
                <a:solidFill>
                  <a:schemeClr val="bg1"/>
                </a:solidFill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pic>
        <p:nvPicPr>
          <p:cNvPr id="2" name="Picture 1" descr="HP_White_RGB_150_LG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49440" y="365760"/>
            <a:ext cx="1883664" cy="1883664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65685" y="4904853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32041642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4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329184" y="4758803"/>
            <a:ext cx="8012545" cy="228600"/>
          </a:xfrm>
          <a:prstGeom prst="rect">
            <a:avLst/>
          </a:prstGeom>
          <a:noFill/>
        </p:spPr>
        <p:txBody>
          <a:bodyPr wrap="square" lIns="0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</p:spTree>
    <p:extLst>
      <p:ext uri="{BB962C8B-B14F-4D97-AF65-F5344CB8AC3E}">
        <p14:creationId xmlns:p14="http://schemas.microsoft.com/office/powerpoint/2010/main" val="1741639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hite 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P_Blu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37746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>
              <a:lnSpc>
                <a:spcPct val="90000"/>
              </a:lnSpc>
              <a:defRPr sz="4000" b="1" i="0" spc="-100">
                <a:solidFill>
                  <a:schemeClr val="tx1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2275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</p:spTree>
    <p:extLst>
      <p:ext uri="{BB962C8B-B14F-4D97-AF65-F5344CB8AC3E}">
        <p14:creationId xmlns:p14="http://schemas.microsoft.com/office/powerpoint/2010/main" val="2086085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ue quote slide with subtit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black">
          <a:xfrm>
            <a:off x="329184" y="240920"/>
            <a:ext cx="7222352" cy="2006703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algn="l" defTabSz="457166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en-US" sz="4000" b="1" i="0" kern="1200" spc="-100" noProof="0" dirty="0">
                <a:solidFill>
                  <a:schemeClr val="bg1"/>
                </a:solidFill>
                <a:latin typeface="HP Simplified" pitchFamily="34" charset="0"/>
                <a:ea typeface="+mj-ea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</a:t>
            </a:r>
            <a:br>
              <a:rPr lang="en-US" noProof="0" dirty="0" smtClean="0"/>
            </a:br>
            <a:r>
              <a:rPr lang="en-US" noProof="0" dirty="0" smtClean="0"/>
              <a:t>master </a:t>
            </a:r>
            <a:br>
              <a:rPr lang="en-US" noProof="0" dirty="0" smtClean="0"/>
            </a:br>
            <a:r>
              <a:rPr lang="en-US" noProof="0" dirty="0" smtClean="0"/>
              <a:t>title style</a:t>
            </a:r>
            <a:endParaRPr lang="en-US" noProof="0" dirty="0"/>
          </a:p>
        </p:txBody>
      </p:sp>
      <p:pic>
        <p:nvPicPr>
          <p:cNvPr id="7" name="Picture 6" descr="HP_White_RGB_150_SM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5214" y="4535424"/>
            <a:ext cx="365736" cy="365736"/>
          </a:xfrm>
          <a:prstGeom prst="rect">
            <a:avLst/>
          </a:prstGeom>
        </p:spPr>
      </p:pic>
      <p:sp>
        <p:nvSpPr>
          <p:cNvPr id="6" name="TextBox 5"/>
          <p:cNvSpPr txBox="1"/>
          <p:nvPr userDrawn="1"/>
        </p:nvSpPr>
        <p:spPr>
          <a:xfrm>
            <a:off x="240287" y="4914900"/>
            <a:ext cx="8012545" cy="228600"/>
          </a:xfrm>
          <a:prstGeom prst="rect">
            <a:avLst/>
          </a:prstGeom>
          <a:noFill/>
        </p:spPr>
        <p:txBody>
          <a:bodyPr wrap="square" lIns="0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prstClr val="white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25269" y="3305361"/>
            <a:ext cx="5148072" cy="64922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rgbClr val="FFFFFF"/>
                </a:solidFill>
                <a:latin typeface="+mn-lt"/>
                <a:cs typeface="Arial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1312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57040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1275304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 title with bullet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4" y="751390"/>
            <a:ext cx="8117206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4"/>
            <a:ext cx="8117206" cy="430887"/>
          </a:xfrm>
        </p:spPr>
        <p:txBody>
          <a:bodyPr wrap="square">
            <a:noAutofit/>
          </a:bodyPr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2"/>
            <a:ext cx="8119872" cy="3228975"/>
          </a:xfrm>
        </p:spPr>
        <p:txBody>
          <a:bodyPr wrap="square">
            <a:noAutofit/>
          </a:bodyPr>
          <a:lstStyle>
            <a:lvl1pPr marL="171438" indent="-171438">
              <a:buFont typeface="HP Simplified" pitchFamily="34" charset="0"/>
              <a:buChar char="•"/>
              <a:defRPr sz="1400" b="0">
                <a:solidFill>
                  <a:schemeClr val="tx1"/>
                </a:solidFill>
              </a:defRPr>
            </a:lvl1pPr>
            <a:lvl2pPr marL="342875" indent="-171438">
              <a:buSzPct val="80000"/>
              <a:buFont typeface="HP Simplified" pitchFamily="34" charset="0"/>
              <a:buChar char="–"/>
              <a:defRPr sz="1400">
                <a:solidFill>
                  <a:srgbClr val="000000"/>
                </a:solidFill>
              </a:defRPr>
            </a:lvl2pPr>
            <a:lvl3pPr marL="512726" indent="-169851">
              <a:defRPr sz="1400">
                <a:solidFill>
                  <a:srgbClr val="000000"/>
                </a:solidFill>
              </a:defRPr>
            </a:lvl3pPr>
            <a:lvl4pPr marL="690512" indent="-180962">
              <a:defRPr sz="1400">
                <a:solidFill>
                  <a:srgbClr val="000000"/>
                </a:solidFill>
              </a:defRPr>
            </a:lvl4pPr>
            <a:lvl5pPr marL="833375" indent="-150803">
              <a:defRPr sz="1400"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071664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 titl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Placeholder 1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4"/>
            <a:ext cx="8460105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6"/>
          </p:nvPr>
        </p:nvSpPr>
        <p:spPr>
          <a:xfrm>
            <a:off x="329184" y="1188722"/>
            <a:ext cx="4030662" cy="3219769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7"/>
          </p:nvPr>
        </p:nvSpPr>
        <p:spPr>
          <a:xfrm>
            <a:off x="4568827" y="1188720"/>
            <a:ext cx="387826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98188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, sub title with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568830" y="1188002"/>
            <a:ext cx="3878263" cy="3222441"/>
          </a:xfrm>
        </p:spPr>
        <p:txBody>
          <a:bodyPr anchor="ctr"/>
          <a:lstStyle>
            <a:lvl1pPr algn="ctr">
              <a:defRPr b="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4" y="235063"/>
            <a:ext cx="8458200" cy="429768"/>
          </a:xfrm>
        </p:spPr>
        <p:txBody>
          <a:bodyPr/>
          <a:lstStyle>
            <a:lvl1pPr>
              <a:defRPr b="1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329184" y="1188720"/>
            <a:ext cx="4011612" cy="3219768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55404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title, sub title with 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 bwMode="black">
          <a:xfrm>
            <a:off x="329185" y="235063"/>
            <a:ext cx="8460105" cy="429768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6"/>
          </p:nvPr>
        </p:nvSpPr>
        <p:spPr>
          <a:xfrm>
            <a:off x="329184" y="1188720"/>
            <a:ext cx="2523744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7"/>
          </p:nvPr>
        </p:nvSpPr>
        <p:spPr>
          <a:xfrm>
            <a:off x="3124486" y="1188723"/>
            <a:ext cx="2523744" cy="3222625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5919788" y="1188720"/>
            <a:ext cx="2527300" cy="3222624"/>
          </a:xfrm>
        </p:spPr>
        <p:txBody>
          <a:bodyPr/>
          <a:lstStyle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329185" y="751390"/>
            <a:ext cx="8460105" cy="276999"/>
          </a:xfrm>
          <a:prstGeom prst="rect">
            <a:avLst/>
          </a:prstGeom>
        </p:spPr>
        <p:txBody>
          <a:bodyPr wrap="square"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rgbClr val="000000"/>
                </a:solidFill>
                <a:latin typeface="HP Simplified" pitchFamily="34" charset="0"/>
                <a:cs typeface="HP Simplified" pitchFamily="34" charset="0"/>
              </a:defRPr>
            </a:lvl1pPr>
            <a:lvl2pPr marL="4571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6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dirty="0" smtClean="0"/>
              <a:t>Click to edit master subtitle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915220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5800" y="4686300"/>
            <a:ext cx="1905000" cy="3429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686300"/>
            <a:ext cx="2895600" cy="3429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34400" y="4914900"/>
            <a:ext cx="609600" cy="228600"/>
          </a:xfrm>
          <a:prstGeom prst="rect">
            <a:avLst/>
          </a:prstGeom>
        </p:spPr>
        <p:txBody>
          <a:bodyPr lIns="91434" tIns="45717" rIns="91434" bIns="45717"/>
          <a:lstStyle>
            <a:lvl1pPr>
              <a:defRPr/>
            </a:lvl1pPr>
          </a:lstStyle>
          <a:p>
            <a:pPr defTabSz="457166"/>
            <a:fld id="{113E1766-9BC5-45C2-940A-5D8EB06D9E55}" type="slidenum">
              <a:rPr lang="en-US" altLang="en-US">
                <a:solidFill>
                  <a:prstClr val="black"/>
                </a:solidFill>
              </a:rPr>
              <a:pPr defTabSz="457166"/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30004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ate Turquoise Frame Divi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6010" y="1928810"/>
            <a:ext cx="6171008" cy="432197"/>
          </a:xfrm>
        </p:spPr>
        <p:txBody>
          <a:bodyPr>
            <a:noAutofit/>
          </a:bodyPr>
          <a:lstStyle>
            <a:lvl1pPr>
              <a:defRPr sz="300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456011" y="2361901"/>
            <a:ext cx="6171008" cy="400050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2400"/>
            </a:lvl1pPr>
            <a:lvl2pPr marL="0" indent="0">
              <a:spcBef>
                <a:spcPts val="0"/>
              </a:spcBef>
              <a:buFontTx/>
              <a:buNone/>
              <a:defRPr sz="1500"/>
            </a:lvl2pPr>
            <a:lvl3pPr marL="0" indent="0">
              <a:spcBef>
                <a:spcPts val="0"/>
              </a:spcBef>
              <a:buFontTx/>
              <a:buNone/>
              <a:defRPr sz="1500"/>
            </a:lvl3pPr>
            <a:lvl4pPr marL="0" indent="0">
              <a:spcBef>
                <a:spcPts val="0"/>
              </a:spcBef>
              <a:buFontTx/>
              <a:buNone/>
              <a:defRPr sz="1500"/>
            </a:lvl4pPr>
            <a:lvl5pPr marL="0" indent="0">
              <a:spcBef>
                <a:spcPts val="0"/>
              </a:spcBef>
              <a:buFontTx/>
              <a:buNone/>
              <a:defRPr sz="1500"/>
            </a:lvl5pPr>
            <a:lvl6pPr marL="0" indent="0">
              <a:spcBef>
                <a:spcPts val="0"/>
              </a:spcBef>
              <a:buFontTx/>
              <a:buNone/>
              <a:defRPr sz="1500"/>
            </a:lvl6pPr>
            <a:lvl7pPr marL="0" indent="0">
              <a:spcBef>
                <a:spcPts val="0"/>
              </a:spcBef>
              <a:buFontTx/>
              <a:buNone/>
              <a:defRPr sz="1500"/>
            </a:lvl7pPr>
            <a:lvl8pPr marL="0" indent="0">
              <a:spcBef>
                <a:spcPts val="0"/>
              </a:spcBef>
              <a:buFontTx/>
              <a:buNone/>
              <a:defRPr sz="1500"/>
            </a:lvl8pPr>
            <a:lvl9pPr marL="0" indent="0">
              <a:spcBef>
                <a:spcPts val="0"/>
              </a:spcBef>
              <a:buFontTx/>
              <a:buNone/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  <a:solidFill>
            <a:srgbClr val="FFFFFF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/>
          <a:lstStyle/>
          <a:p>
            <a:fld id="{C07C5E14-300D-4720-B5FE-54C7D96D4160}" type="datetime4">
              <a:rPr lang="en-US" smtClean="0"/>
              <a:t>July 14, 2017</a:t>
            </a:fld>
            <a:endParaRPr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/>
          <a:lstStyle/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286751" y="4823152"/>
            <a:ext cx="400049" cy="17411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sp>
        <p:nvSpPr>
          <p:cNvPr id="10" name="Freeform 9"/>
          <p:cNvSpPr/>
          <p:nvPr/>
        </p:nvSpPr>
        <p:spPr>
          <a:xfrm>
            <a:off x="456010" y="347114"/>
            <a:ext cx="8239601" cy="1468026"/>
          </a:xfrm>
          <a:custGeom>
            <a:avLst/>
            <a:gdLst>
              <a:gd name="connsiteX0" fmla="*/ 188969 w 10986134"/>
              <a:gd name="connsiteY0" fmla="*/ 176957 h 1957368"/>
              <a:gd name="connsiteX1" fmla="*/ 188969 w 10986134"/>
              <a:gd name="connsiteY1" fmla="*/ 1768399 h 1957368"/>
              <a:gd name="connsiteX2" fmla="*/ 10797165 w 10986134"/>
              <a:gd name="connsiteY2" fmla="*/ 1768399 h 1957368"/>
              <a:gd name="connsiteX3" fmla="*/ 10797165 w 10986134"/>
              <a:gd name="connsiteY3" fmla="*/ 176957 h 1957368"/>
              <a:gd name="connsiteX4" fmla="*/ 10797165 w 10986134"/>
              <a:gd name="connsiteY4" fmla="*/ 0 h 1957368"/>
              <a:gd name="connsiteX5" fmla="*/ 10986134 w 10986134"/>
              <a:gd name="connsiteY5" fmla="*/ 0 h 1957368"/>
              <a:gd name="connsiteX6" fmla="*/ 10986134 w 10986134"/>
              <a:gd name="connsiteY6" fmla="*/ 1957368 h 1957368"/>
              <a:gd name="connsiteX7" fmla="*/ 10971369 w 10986134"/>
              <a:gd name="connsiteY7" fmla="*/ 1957368 h 1957368"/>
              <a:gd name="connsiteX8" fmla="*/ 10797165 w 10986134"/>
              <a:gd name="connsiteY8" fmla="*/ 1957368 h 1957368"/>
              <a:gd name="connsiteX9" fmla="*/ 188969 w 10986134"/>
              <a:gd name="connsiteY9" fmla="*/ 1957368 h 1957368"/>
              <a:gd name="connsiteX10" fmla="*/ 14764 w 10986134"/>
              <a:gd name="connsiteY10" fmla="*/ 1957368 h 1957368"/>
              <a:gd name="connsiteX11" fmla="*/ 0 w 10986134"/>
              <a:gd name="connsiteY11" fmla="*/ 1957368 h 1957368"/>
              <a:gd name="connsiteX12" fmla="*/ 0 w 10986134"/>
              <a:gd name="connsiteY12" fmla="*/ 0 h 1957368"/>
              <a:gd name="connsiteX13" fmla="*/ 14764 w 10986134"/>
              <a:gd name="connsiteY13" fmla="*/ 0 h 1957368"/>
              <a:gd name="connsiteX14" fmla="*/ 188969 w 10986134"/>
              <a:gd name="connsiteY14" fmla="*/ 0 h 1957368"/>
              <a:gd name="connsiteX15" fmla="*/ 10797165 w 10986134"/>
              <a:gd name="connsiteY15" fmla="*/ 0 h 195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86134" h="1957368">
                <a:moveTo>
                  <a:pt x="188969" y="176957"/>
                </a:moveTo>
                <a:lnTo>
                  <a:pt x="188969" y="1768399"/>
                </a:lnTo>
                <a:lnTo>
                  <a:pt x="10797165" y="1768399"/>
                </a:lnTo>
                <a:lnTo>
                  <a:pt x="10797165" y="176957"/>
                </a:lnTo>
                <a:close/>
                <a:moveTo>
                  <a:pt x="10797165" y="0"/>
                </a:moveTo>
                <a:lnTo>
                  <a:pt x="10986134" y="0"/>
                </a:lnTo>
                <a:lnTo>
                  <a:pt x="10986134" y="1957368"/>
                </a:lnTo>
                <a:lnTo>
                  <a:pt x="10971369" y="1957368"/>
                </a:lnTo>
                <a:lnTo>
                  <a:pt x="10797165" y="1957368"/>
                </a:lnTo>
                <a:lnTo>
                  <a:pt x="188969" y="1957368"/>
                </a:lnTo>
                <a:lnTo>
                  <a:pt x="14764" y="1957368"/>
                </a:lnTo>
                <a:lnTo>
                  <a:pt x="0" y="1957368"/>
                </a:lnTo>
                <a:lnTo>
                  <a:pt x="0" y="0"/>
                </a:lnTo>
                <a:lnTo>
                  <a:pt x="14764" y="0"/>
                </a:lnTo>
                <a:lnTo>
                  <a:pt x="188969" y="0"/>
                </a:lnTo>
                <a:lnTo>
                  <a:pt x="10797165" y="0"/>
                </a:lnTo>
                <a:close/>
              </a:path>
            </a:pathLst>
          </a:custGeom>
          <a:solidFill>
            <a:schemeClr val="accent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</p:spTree>
    <p:extLst>
      <p:ext uri="{BB962C8B-B14F-4D97-AF65-F5344CB8AC3E}">
        <p14:creationId xmlns:p14="http://schemas.microsoft.com/office/powerpoint/2010/main" val="13798656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4.xml"/><Relationship Id="rId26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59.xml"/><Relationship Id="rId21" Type="http://schemas.openxmlformats.org/officeDocument/2006/relationships/slideLayout" Target="../slideLayouts/slideLayout177.xml"/><Relationship Id="rId34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73.xml"/><Relationship Id="rId25" Type="http://schemas.openxmlformats.org/officeDocument/2006/relationships/slideLayout" Target="../slideLayouts/slideLayout181.xml"/><Relationship Id="rId33" Type="http://schemas.openxmlformats.org/officeDocument/2006/relationships/slideLayout" Target="../slideLayouts/slideLayout189.xml"/><Relationship Id="rId2" Type="http://schemas.openxmlformats.org/officeDocument/2006/relationships/slideLayout" Target="../slideLayouts/slideLayout158.xml"/><Relationship Id="rId16" Type="http://schemas.openxmlformats.org/officeDocument/2006/relationships/slideLayout" Target="../slideLayouts/slideLayout172.xml"/><Relationship Id="rId20" Type="http://schemas.openxmlformats.org/officeDocument/2006/relationships/slideLayout" Target="../slideLayouts/slideLayout176.xml"/><Relationship Id="rId29" Type="http://schemas.openxmlformats.org/officeDocument/2006/relationships/slideLayout" Target="../slideLayouts/slideLayout185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24" Type="http://schemas.openxmlformats.org/officeDocument/2006/relationships/slideLayout" Target="../slideLayouts/slideLayout180.xml"/><Relationship Id="rId32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61.xml"/><Relationship Id="rId15" Type="http://schemas.openxmlformats.org/officeDocument/2006/relationships/slideLayout" Target="../slideLayouts/slideLayout171.xml"/><Relationship Id="rId23" Type="http://schemas.openxmlformats.org/officeDocument/2006/relationships/slideLayout" Target="../slideLayouts/slideLayout179.xml"/><Relationship Id="rId28" Type="http://schemas.openxmlformats.org/officeDocument/2006/relationships/slideLayout" Target="../slideLayouts/slideLayout184.xml"/><Relationship Id="rId10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75.xml"/><Relationship Id="rId31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Relationship Id="rId22" Type="http://schemas.openxmlformats.org/officeDocument/2006/relationships/slideLayout" Target="../slideLayouts/slideLayout178.xml"/><Relationship Id="rId27" Type="http://schemas.openxmlformats.org/officeDocument/2006/relationships/slideLayout" Target="../slideLayouts/slideLayout183.xml"/><Relationship Id="rId30" Type="http://schemas.openxmlformats.org/officeDocument/2006/relationships/slideLayout" Target="../slideLayouts/slideLayout186.xml"/><Relationship Id="rId35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8.xml"/><Relationship Id="rId3" Type="http://schemas.openxmlformats.org/officeDocument/2006/relationships/slideLayout" Target="../slideLayouts/slideLayout193.xml"/><Relationship Id="rId7" Type="http://schemas.openxmlformats.org/officeDocument/2006/relationships/slideLayout" Target="../slideLayouts/slideLayout19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92.xml"/><Relationship Id="rId1" Type="http://schemas.openxmlformats.org/officeDocument/2006/relationships/slideLayout" Target="../slideLayouts/slideLayout191.xml"/><Relationship Id="rId6" Type="http://schemas.openxmlformats.org/officeDocument/2006/relationships/slideLayout" Target="../slideLayouts/slideLayout196.xml"/><Relationship Id="rId11" Type="http://schemas.openxmlformats.org/officeDocument/2006/relationships/slideLayout" Target="../slideLayouts/slideLayout201.xml"/><Relationship Id="rId5" Type="http://schemas.openxmlformats.org/officeDocument/2006/relationships/slideLayout" Target="../slideLayouts/slideLayout195.xml"/><Relationship Id="rId10" Type="http://schemas.openxmlformats.org/officeDocument/2006/relationships/slideLayout" Target="../slideLayouts/slideLayout200.xml"/><Relationship Id="rId4" Type="http://schemas.openxmlformats.org/officeDocument/2006/relationships/slideLayout" Target="../slideLayouts/slideLayout194.xml"/><Relationship Id="rId9" Type="http://schemas.openxmlformats.org/officeDocument/2006/relationships/slideLayout" Target="../slideLayouts/slideLayout19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204.xml"/><Relationship Id="rId7" Type="http://schemas.openxmlformats.org/officeDocument/2006/relationships/slideLayout" Target="../slideLayouts/slideLayout208.xml"/><Relationship Id="rId12" Type="http://schemas.openxmlformats.org/officeDocument/2006/relationships/slideLayout" Target="../slideLayouts/slideLayout213.xml"/><Relationship Id="rId2" Type="http://schemas.openxmlformats.org/officeDocument/2006/relationships/slideLayout" Target="../slideLayouts/slideLayout203.xml"/><Relationship Id="rId1" Type="http://schemas.openxmlformats.org/officeDocument/2006/relationships/slideLayout" Target="../slideLayouts/slideLayout202.xml"/><Relationship Id="rId6" Type="http://schemas.openxmlformats.org/officeDocument/2006/relationships/slideLayout" Target="../slideLayouts/slideLayout207.xml"/><Relationship Id="rId11" Type="http://schemas.openxmlformats.org/officeDocument/2006/relationships/slideLayout" Target="../slideLayouts/slideLayout212.xml"/><Relationship Id="rId5" Type="http://schemas.openxmlformats.org/officeDocument/2006/relationships/slideLayout" Target="../slideLayouts/slideLayout206.xml"/><Relationship Id="rId10" Type="http://schemas.openxmlformats.org/officeDocument/2006/relationships/slideLayout" Target="../slideLayouts/slideLayout211.xml"/><Relationship Id="rId4" Type="http://schemas.openxmlformats.org/officeDocument/2006/relationships/slideLayout" Target="../slideLayouts/slideLayout205.xml"/><Relationship Id="rId9" Type="http://schemas.openxmlformats.org/officeDocument/2006/relationships/slideLayout" Target="../slideLayouts/slideLayout21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2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215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13" Type="http://schemas.openxmlformats.org/officeDocument/2006/relationships/slideLayout" Target="../slideLayouts/slideLayout237.xml"/><Relationship Id="rId18" Type="http://schemas.openxmlformats.org/officeDocument/2006/relationships/slideLayout" Target="../slideLayouts/slideLayout242.xml"/><Relationship Id="rId26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27.xml"/><Relationship Id="rId21" Type="http://schemas.openxmlformats.org/officeDocument/2006/relationships/slideLayout" Target="../slideLayouts/slideLayout245.xml"/><Relationship Id="rId34" Type="http://schemas.openxmlformats.org/officeDocument/2006/relationships/theme" Target="../theme/theme14.xml"/><Relationship Id="rId7" Type="http://schemas.openxmlformats.org/officeDocument/2006/relationships/slideLayout" Target="../slideLayouts/slideLayout231.xml"/><Relationship Id="rId12" Type="http://schemas.openxmlformats.org/officeDocument/2006/relationships/slideLayout" Target="../slideLayouts/slideLayout236.xml"/><Relationship Id="rId17" Type="http://schemas.openxmlformats.org/officeDocument/2006/relationships/slideLayout" Target="../slideLayouts/slideLayout241.xml"/><Relationship Id="rId25" Type="http://schemas.openxmlformats.org/officeDocument/2006/relationships/slideLayout" Target="../slideLayouts/slideLayout249.xml"/><Relationship Id="rId33" Type="http://schemas.openxmlformats.org/officeDocument/2006/relationships/slideLayout" Target="../slideLayouts/slideLayout257.xml"/><Relationship Id="rId2" Type="http://schemas.openxmlformats.org/officeDocument/2006/relationships/slideLayout" Target="../slideLayouts/slideLayout226.xml"/><Relationship Id="rId16" Type="http://schemas.openxmlformats.org/officeDocument/2006/relationships/slideLayout" Target="../slideLayouts/slideLayout240.xml"/><Relationship Id="rId20" Type="http://schemas.openxmlformats.org/officeDocument/2006/relationships/slideLayout" Target="../slideLayouts/slideLayout244.xml"/><Relationship Id="rId29" Type="http://schemas.openxmlformats.org/officeDocument/2006/relationships/slideLayout" Target="../slideLayouts/slideLayout253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24" Type="http://schemas.openxmlformats.org/officeDocument/2006/relationships/slideLayout" Target="../slideLayouts/slideLayout248.xml"/><Relationship Id="rId32" Type="http://schemas.openxmlformats.org/officeDocument/2006/relationships/slideLayout" Target="../slideLayouts/slideLayout256.xml"/><Relationship Id="rId5" Type="http://schemas.openxmlformats.org/officeDocument/2006/relationships/slideLayout" Target="../slideLayouts/slideLayout229.xml"/><Relationship Id="rId15" Type="http://schemas.openxmlformats.org/officeDocument/2006/relationships/slideLayout" Target="../slideLayouts/slideLayout239.xml"/><Relationship Id="rId23" Type="http://schemas.openxmlformats.org/officeDocument/2006/relationships/slideLayout" Target="../slideLayouts/slideLayout247.xml"/><Relationship Id="rId28" Type="http://schemas.openxmlformats.org/officeDocument/2006/relationships/slideLayout" Target="../slideLayouts/slideLayout252.xml"/><Relationship Id="rId10" Type="http://schemas.openxmlformats.org/officeDocument/2006/relationships/slideLayout" Target="../slideLayouts/slideLayout234.xml"/><Relationship Id="rId19" Type="http://schemas.openxmlformats.org/officeDocument/2006/relationships/slideLayout" Target="../slideLayouts/slideLayout243.xml"/><Relationship Id="rId31" Type="http://schemas.openxmlformats.org/officeDocument/2006/relationships/slideLayout" Target="../slideLayouts/slideLayout255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Relationship Id="rId14" Type="http://schemas.openxmlformats.org/officeDocument/2006/relationships/slideLayout" Target="../slideLayouts/slideLayout238.xml"/><Relationship Id="rId22" Type="http://schemas.openxmlformats.org/officeDocument/2006/relationships/slideLayout" Target="../slideLayouts/slideLayout246.xml"/><Relationship Id="rId27" Type="http://schemas.openxmlformats.org/officeDocument/2006/relationships/slideLayout" Target="../slideLayouts/slideLayout251.xml"/><Relationship Id="rId30" Type="http://schemas.openxmlformats.org/officeDocument/2006/relationships/slideLayout" Target="../slideLayouts/slideLayout25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.xml"/><Relationship Id="rId13" Type="http://schemas.openxmlformats.org/officeDocument/2006/relationships/slideLayout" Target="../slideLayouts/slideLayout270.xml"/><Relationship Id="rId18" Type="http://schemas.openxmlformats.org/officeDocument/2006/relationships/slideLayout" Target="../slideLayouts/slideLayout275.xml"/><Relationship Id="rId26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60.xml"/><Relationship Id="rId21" Type="http://schemas.openxmlformats.org/officeDocument/2006/relationships/slideLayout" Target="../slideLayouts/slideLayout278.xml"/><Relationship Id="rId34" Type="http://schemas.openxmlformats.org/officeDocument/2006/relationships/slideLayout" Target="../slideLayouts/slideLayout291.xml"/><Relationship Id="rId7" Type="http://schemas.openxmlformats.org/officeDocument/2006/relationships/slideLayout" Target="../slideLayouts/slideLayout264.xml"/><Relationship Id="rId12" Type="http://schemas.openxmlformats.org/officeDocument/2006/relationships/slideLayout" Target="../slideLayouts/slideLayout269.xml"/><Relationship Id="rId17" Type="http://schemas.openxmlformats.org/officeDocument/2006/relationships/slideLayout" Target="../slideLayouts/slideLayout274.xml"/><Relationship Id="rId25" Type="http://schemas.openxmlformats.org/officeDocument/2006/relationships/slideLayout" Target="../slideLayouts/slideLayout282.xml"/><Relationship Id="rId33" Type="http://schemas.openxmlformats.org/officeDocument/2006/relationships/slideLayout" Target="../slideLayouts/slideLayout290.xml"/><Relationship Id="rId38" Type="http://schemas.openxmlformats.org/officeDocument/2006/relationships/theme" Target="../theme/theme15.xml"/><Relationship Id="rId2" Type="http://schemas.openxmlformats.org/officeDocument/2006/relationships/slideLayout" Target="../slideLayouts/slideLayout259.xml"/><Relationship Id="rId16" Type="http://schemas.openxmlformats.org/officeDocument/2006/relationships/slideLayout" Target="../slideLayouts/slideLayout273.xml"/><Relationship Id="rId20" Type="http://schemas.openxmlformats.org/officeDocument/2006/relationships/slideLayout" Target="../slideLayouts/slideLayout277.xml"/><Relationship Id="rId29" Type="http://schemas.openxmlformats.org/officeDocument/2006/relationships/slideLayout" Target="../slideLayouts/slideLayout286.xml"/><Relationship Id="rId1" Type="http://schemas.openxmlformats.org/officeDocument/2006/relationships/slideLayout" Target="../slideLayouts/slideLayout258.xml"/><Relationship Id="rId6" Type="http://schemas.openxmlformats.org/officeDocument/2006/relationships/slideLayout" Target="../slideLayouts/slideLayout263.xml"/><Relationship Id="rId11" Type="http://schemas.openxmlformats.org/officeDocument/2006/relationships/slideLayout" Target="../slideLayouts/slideLayout268.xml"/><Relationship Id="rId24" Type="http://schemas.openxmlformats.org/officeDocument/2006/relationships/slideLayout" Target="../slideLayouts/slideLayout281.xml"/><Relationship Id="rId32" Type="http://schemas.openxmlformats.org/officeDocument/2006/relationships/slideLayout" Target="../slideLayouts/slideLayout289.xml"/><Relationship Id="rId37" Type="http://schemas.openxmlformats.org/officeDocument/2006/relationships/slideLayout" Target="../slideLayouts/slideLayout294.xml"/><Relationship Id="rId5" Type="http://schemas.openxmlformats.org/officeDocument/2006/relationships/slideLayout" Target="../slideLayouts/slideLayout262.xml"/><Relationship Id="rId15" Type="http://schemas.openxmlformats.org/officeDocument/2006/relationships/slideLayout" Target="../slideLayouts/slideLayout272.xml"/><Relationship Id="rId23" Type="http://schemas.openxmlformats.org/officeDocument/2006/relationships/slideLayout" Target="../slideLayouts/slideLayout280.xml"/><Relationship Id="rId28" Type="http://schemas.openxmlformats.org/officeDocument/2006/relationships/slideLayout" Target="../slideLayouts/slideLayout285.xml"/><Relationship Id="rId36" Type="http://schemas.openxmlformats.org/officeDocument/2006/relationships/slideLayout" Target="../slideLayouts/slideLayout293.xml"/><Relationship Id="rId10" Type="http://schemas.openxmlformats.org/officeDocument/2006/relationships/slideLayout" Target="../slideLayouts/slideLayout267.xml"/><Relationship Id="rId19" Type="http://schemas.openxmlformats.org/officeDocument/2006/relationships/slideLayout" Target="../slideLayouts/slideLayout276.xml"/><Relationship Id="rId31" Type="http://schemas.openxmlformats.org/officeDocument/2006/relationships/slideLayout" Target="../slideLayouts/slideLayout288.xml"/><Relationship Id="rId4" Type="http://schemas.openxmlformats.org/officeDocument/2006/relationships/slideLayout" Target="../slideLayouts/slideLayout261.xml"/><Relationship Id="rId9" Type="http://schemas.openxmlformats.org/officeDocument/2006/relationships/slideLayout" Target="../slideLayouts/slideLayout266.xml"/><Relationship Id="rId14" Type="http://schemas.openxmlformats.org/officeDocument/2006/relationships/slideLayout" Target="../slideLayouts/slideLayout271.xml"/><Relationship Id="rId22" Type="http://schemas.openxmlformats.org/officeDocument/2006/relationships/slideLayout" Target="../slideLayouts/slideLayout279.xml"/><Relationship Id="rId27" Type="http://schemas.openxmlformats.org/officeDocument/2006/relationships/slideLayout" Target="../slideLayouts/slideLayout284.xml"/><Relationship Id="rId30" Type="http://schemas.openxmlformats.org/officeDocument/2006/relationships/slideLayout" Target="../slideLayouts/slideLayout287.xml"/><Relationship Id="rId35" Type="http://schemas.openxmlformats.org/officeDocument/2006/relationships/slideLayout" Target="../slideLayouts/slideLayout292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.xml"/><Relationship Id="rId13" Type="http://schemas.openxmlformats.org/officeDocument/2006/relationships/slideLayout" Target="../slideLayouts/slideLayout307.xml"/><Relationship Id="rId18" Type="http://schemas.openxmlformats.org/officeDocument/2006/relationships/slideLayout" Target="../slideLayouts/slideLayout312.xml"/><Relationship Id="rId26" Type="http://schemas.openxmlformats.org/officeDocument/2006/relationships/slideLayout" Target="../slideLayouts/slideLayout320.xml"/><Relationship Id="rId3" Type="http://schemas.openxmlformats.org/officeDocument/2006/relationships/slideLayout" Target="../slideLayouts/slideLayout297.xml"/><Relationship Id="rId21" Type="http://schemas.openxmlformats.org/officeDocument/2006/relationships/slideLayout" Target="../slideLayouts/slideLayout315.xml"/><Relationship Id="rId34" Type="http://schemas.openxmlformats.org/officeDocument/2006/relationships/slideLayout" Target="../slideLayouts/slideLayout328.xml"/><Relationship Id="rId7" Type="http://schemas.openxmlformats.org/officeDocument/2006/relationships/slideLayout" Target="../slideLayouts/slideLayout301.xml"/><Relationship Id="rId12" Type="http://schemas.openxmlformats.org/officeDocument/2006/relationships/slideLayout" Target="../slideLayouts/slideLayout306.xml"/><Relationship Id="rId17" Type="http://schemas.openxmlformats.org/officeDocument/2006/relationships/slideLayout" Target="../slideLayouts/slideLayout311.xml"/><Relationship Id="rId25" Type="http://schemas.openxmlformats.org/officeDocument/2006/relationships/slideLayout" Target="../slideLayouts/slideLayout319.xml"/><Relationship Id="rId33" Type="http://schemas.openxmlformats.org/officeDocument/2006/relationships/slideLayout" Target="../slideLayouts/slideLayout327.xml"/><Relationship Id="rId38" Type="http://schemas.openxmlformats.org/officeDocument/2006/relationships/theme" Target="../theme/theme16.xml"/><Relationship Id="rId2" Type="http://schemas.openxmlformats.org/officeDocument/2006/relationships/slideLayout" Target="../slideLayouts/slideLayout296.xml"/><Relationship Id="rId16" Type="http://schemas.openxmlformats.org/officeDocument/2006/relationships/slideLayout" Target="../slideLayouts/slideLayout310.xml"/><Relationship Id="rId20" Type="http://schemas.openxmlformats.org/officeDocument/2006/relationships/slideLayout" Target="../slideLayouts/slideLayout314.xml"/><Relationship Id="rId29" Type="http://schemas.openxmlformats.org/officeDocument/2006/relationships/slideLayout" Target="../slideLayouts/slideLayout323.xml"/><Relationship Id="rId1" Type="http://schemas.openxmlformats.org/officeDocument/2006/relationships/slideLayout" Target="../slideLayouts/slideLayout295.xml"/><Relationship Id="rId6" Type="http://schemas.openxmlformats.org/officeDocument/2006/relationships/slideLayout" Target="../slideLayouts/slideLayout300.xml"/><Relationship Id="rId11" Type="http://schemas.openxmlformats.org/officeDocument/2006/relationships/slideLayout" Target="../slideLayouts/slideLayout305.xml"/><Relationship Id="rId24" Type="http://schemas.openxmlformats.org/officeDocument/2006/relationships/slideLayout" Target="../slideLayouts/slideLayout318.xml"/><Relationship Id="rId32" Type="http://schemas.openxmlformats.org/officeDocument/2006/relationships/slideLayout" Target="../slideLayouts/slideLayout326.xml"/><Relationship Id="rId37" Type="http://schemas.openxmlformats.org/officeDocument/2006/relationships/slideLayout" Target="../slideLayouts/slideLayout331.xml"/><Relationship Id="rId5" Type="http://schemas.openxmlformats.org/officeDocument/2006/relationships/slideLayout" Target="../slideLayouts/slideLayout299.xml"/><Relationship Id="rId15" Type="http://schemas.openxmlformats.org/officeDocument/2006/relationships/slideLayout" Target="../slideLayouts/slideLayout309.xml"/><Relationship Id="rId23" Type="http://schemas.openxmlformats.org/officeDocument/2006/relationships/slideLayout" Target="../slideLayouts/slideLayout317.xml"/><Relationship Id="rId28" Type="http://schemas.openxmlformats.org/officeDocument/2006/relationships/slideLayout" Target="../slideLayouts/slideLayout322.xml"/><Relationship Id="rId36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04.xml"/><Relationship Id="rId19" Type="http://schemas.openxmlformats.org/officeDocument/2006/relationships/slideLayout" Target="../slideLayouts/slideLayout313.xml"/><Relationship Id="rId31" Type="http://schemas.openxmlformats.org/officeDocument/2006/relationships/slideLayout" Target="../slideLayouts/slideLayout325.xml"/><Relationship Id="rId4" Type="http://schemas.openxmlformats.org/officeDocument/2006/relationships/slideLayout" Target="../slideLayouts/slideLayout298.xml"/><Relationship Id="rId9" Type="http://schemas.openxmlformats.org/officeDocument/2006/relationships/slideLayout" Target="../slideLayouts/slideLayout303.xml"/><Relationship Id="rId14" Type="http://schemas.openxmlformats.org/officeDocument/2006/relationships/slideLayout" Target="../slideLayouts/slideLayout308.xml"/><Relationship Id="rId22" Type="http://schemas.openxmlformats.org/officeDocument/2006/relationships/slideLayout" Target="../slideLayouts/slideLayout316.xml"/><Relationship Id="rId27" Type="http://schemas.openxmlformats.org/officeDocument/2006/relationships/slideLayout" Target="../slideLayouts/slideLayout321.xml"/><Relationship Id="rId30" Type="http://schemas.openxmlformats.org/officeDocument/2006/relationships/slideLayout" Target="../slideLayouts/slideLayout324.xml"/><Relationship Id="rId35" Type="http://schemas.openxmlformats.org/officeDocument/2006/relationships/slideLayout" Target="../slideLayouts/slideLayout32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9.xml"/><Relationship Id="rId13" Type="http://schemas.openxmlformats.org/officeDocument/2006/relationships/slideLayout" Target="../slideLayouts/slideLayout344.xml"/><Relationship Id="rId18" Type="http://schemas.openxmlformats.org/officeDocument/2006/relationships/slideLayout" Target="../slideLayouts/slideLayout349.xml"/><Relationship Id="rId26" Type="http://schemas.openxmlformats.org/officeDocument/2006/relationships/slideLayout" Target="../slideLayouts/slideLayout357.xml"/><Relationship Id="rId3" Type="http://schemas.openxmlformats.org/officeDocument/2006/relationships/slideLayout" Target="../slideLayouts/slideLayout334.xml"/><Relationship Id="rId21" Type="http://schemas.openxmlformats.org/officeDocument/2006/relationships/slideLayout" Target="../slideLayouts/slideLayout352.xml"/><Relationship Id="rId34" Type="http://schemas.openxmlformats.org/officeDocument/2006/relationships/slideLayout" Target="../slideLayouts/slideLayout365.xml"/><Relationship Id="rId7" Type="http://schemas.openxmlformats.org/officeDocument/2006/relationships/slideLayout" Target="../slideLayouts/slideLayout338.xml"/><Relationship Id="rId12" Type="http://schemas.openxmlformats.org/officeDocument/2006/relationships/slideLayout" Target="../slideLayouts/slideLayout343.xml"/><Relationship Id="rId17" Type="http://schemas.openxmlformats.org/officeDocument/2006/relationships/slideLayout" Target="../slideLayouts/slideLayout348.xml"/><Relationship Id="rId25" Type="http://schemas.openxmlformats.org/officeDocument/2006/relationships/slideLayout" Target="../slideLayouts/slideLayout356.xml"/><Relationship Id="rId33" Type="http://schemas.openxmlformats.org/officeDocument/2006/relationships/slideLayout" Target="../slideLayouts/slideLayout364.xml"/><Relationship Id="rId38" Type="http://schemas.openxmlformats.org/officeDocument/2006/relationships/theme" Target="../theme/theme17.xml"/><Relationship Id="rId2" Type="http://schemas.openxmlformats.org/officeDocument/2006/relationships/slideLayout" Target="../slideLayouts/slideLayout333.xml"/><Relationship Id="rId16" Type="http://schemas.openxmlformats.org/officeDocument/2006/relationships/slideLayout" Target="../slideLayouts/slideLayout347.xml"/><Relationship Id="rId20" Type="http://schemas.openxmlformats.org/officeDocument/2006/relationships/slideLayout" Target="../slideLayouts/slideLayout351.xml"/><Relationship Id="rId29" Type="http://schemas.openxmlformats.org/officeDocument/2006/relationships/slideLayout" Target="../slideLayouts/slideLayout360.xml"/><Relationship Id="rId1" Type="http://schemas.openxmlformats.org/officeDocument/2006/relationships/slideLayout" Target="../slideLayouts/slideLayout332.xml"/><Relationship Id="rId6" Type="http://schemas.openxmlformats.org/officeDocument/2006/relationships/slideLayout" Target="../slideLayouts/slideLayout337.xml"/><Relationship Id="rId11" Type="http://schemas.openxmlformats.org/officeDocument/2006/relationships/slideLayout" Target="../slideLayouts/slideLayout342.xml"/><Relationship Id="rId24" Type="http://schemas.openxmlformats.org/officeDocument/2006/relationships/slideLayout" Target="../slideLayouts/slideLayout355.xml"/><Relationship Id="rId32" Type="http://schemas.openxmlformats.org/officeDocument/2006/relationships/slideLayout" Target="../slideLayouts/slideLayout363.xml"/><Relationship Id="rId37" Type="http://schemas.openxmlformats.org/officeDocument/2006/relationships/slideLayout" Target="../slideLayouts/slideLayout368.xml"/><Relationship Id="rId5" Type="http://schemas.openxmlformats.org/officeDocument/2006/relationships/slideLayout" Target="../slideLayouts/slideLayout336.xml"/><Relationship Id="rId15" Type="http://schemas.openxmlformats.org/officeDocument/2006/relationships/slideLayout" Target="../slideLayouts/slideLayout346.xml"/><Relationship Id="rId23" Type="http://schemas.openxmlformats.org/officeDocument/2006/relationships/slideLayout" Target="../slideLayouts/slideLayout354.xml"/><Relationship Id="rId28" Type="http://schemas.openxmlformats.org/officeDocument/2006/relationships/slideLayout" Target="../slideLayouts/slideLayout359.xml"/><Relationship Id="rId36" Type="http://schemas.openxmlformats.org/officeDocument/2006/relationships/slideLayout" Target="../slideLayouts/slideLayout367.xml"/><Relationship Id="rId10" Type="http://schemas.openxmlformats.org/officeDocument/2006/relationships/slideLayout" Target="../slideLayouts/slideLayout341.xml"/><Relationship Id="rId19" Type="http://schemas.openxmlformats.org/officeDocument/2006/relationships/slideLayout" Target="../slideLayouts/slideLayout350.xml"/><Relationship Id="rId31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35.xml"/><Relationship Id="rId9" Type="http://schemas.openxmlformats.org/officeDocument/2006/relationships/slideLayout" Target="../slideLayouts/slideLayout340.xml"/><Relationship Id="rId14" Type="http://schemas.openxmlformats.org/officeDocument/2006/relationships/slideLayout" Target="../slideLayouts/slideLayout345.xml"/><Relationship Id="rId22" Type="http://schemas.openxmlformats.org/officeDocument/2006/relationships/slideLayout" Target="../slideLayouts/slideLayout353.xml"/><Relationship Id="rId27" Type="http://schemas.openxmlformats.org/officeDocument/2006/relationships/slideLayout" Target="../slideLayouts/slideLayout358.xml"/><Relationship Id="rId30" Type="http://schemas.openxmlformats.org/officeDocument/2006/relationships/slideLayout" Target="../slideLayouts/slideLayout361.xml"/><Relationship Id="rId35" Type="http://schemas.openxmlformats.org/officeDocument/2006/relationships/slideLayout" Target="../slideLayouts/slideLayout366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6.xml"/><Relationship Id="rId13" Type="http://schemas.openxmlformats.org/officeDocument/2006/relationships/slideLayout" Target="../slideLayouts/slideLayout381.xml"/><Relationship Id="rId18" Type="http://schemas.openxmlformats.org/officeDocument/2006/relationships/slideLayout" Target="../slideLayouts/slideLayout386.xml"/><Relationship Id="rId26" Type="http://schemas.openxmlformats.org/officeDocument/2006/relationships/slideLayout" Target="../slideLayouts/slideLayout394.xml"/><Relationship Id="rId3" Type="http://schemas.openxmlformats.org/officeDocument/2006/relationships/slideLayout" Target="../slideLayouts/slideLayout371.xml"/><Relationship Id="rId21" Type="http://schemas.openxmlformats.org/officeDocument/2006/relationships/slideLayout" Target="../slideLayouts/slideLayout389.xml"/><Relationship Id="rId34" Type="http://schemas.openxmlformats.org/officeDocument/2006/relationships/slideLayout" Target="../slideLayouts/slideLayout402.xml"/><Relationship Id="rId7" Type="http://schemas.openxmlformats.org/officeDocument/2006/relationships/slideLayout" Target="../slideLayouts/slideLayout375.xml"/><Relationship Id="rId12" Type="http://schemas.openxmlformats.org/officeDocument/2006/relationships/slideLayout" Target="../slideLayouts/slideLayout380.xml"/><Relationship Id="rId17" Type="http://schemas.openxmlformats.org/officeDocument/2006/relationships/slideLayout" Target="../slideLayouts/slideLayout385.xml"/><Relationship Id="rId25" Type="http://schemas.openxmlformats.org/officeDocument/2006/relationships/slideLayout" Target="../slideLayouts/slideLayout393.xml"/><Relationship Id="rId33" Type="http://schemas.openxmlformats.org/officeDocument/2006/relationships/slideLayout" Target="../slideLayouts/slideLayout401.xml"/><Relationship Id="rId38" Type="http://schemas.openxmlformats.org/officeDocument/2006/relationships/theme" Target="../theme/theme18.xml"/><Relationship Id="rId2" Type="http://schemas.openxmlformats.org/officeDocument/2006/relationships/slideLayout" Target="../slideLayouts/slideLayout370.xml"/><Relationship Id="rId16" Type="http://schemas.openxmlformats.org/officeDocument/2006/relationships/slideLayout" Target="../slideLayouts/slideLayout384.xml"/><Relationship Id="rId20" Type="http://schemas.openxmlformats.org/officeDocument/2006/relationships/slideLayout" Target="../slideLayouts/slideLayout388.xml"/><Relationship Id="rId29" Type="http://schemas.openxmlformats.org/officeDocument/2006/relationships/slideLayout" Target="../slideLayouts/slideLayout397.xml"/><Relationship Id="rId1" Type="http://schemas.openxmlformats.org/officeDocument/2006/relationships/slideLayout" Target="../slideLayouts/slideLayout369.xml"/><Relationship Id="rId6" Type="http://schemas.openxmlformats.org/officeDocument/2006/relationships/slideLayout" Target="../slideLayouts/slideLayout374.xml"/><Relationship Id="rId11" Type="http://schemas.openxmlformats.org/officeDocument/2006/relationships/slideLayout" Target="../slideLayouts/slideLayout379.xml"/><Relationship Id="rId24" Type="http://schemas.openxmlformats.org/officeDocument/2006/relationships/slideLayout" Target="../slideLayouts/slideLayout392.xml"/><Relationship Id="rId32" Type="http://schemas.openxmlformats.org/officeDocument/2006/relationships/slideLayout" Target="../slideLayouts/slideLayout400.xml"/><Relationship Id="rId37" Type="http://schemas.openxmlformats.org/officeDocument/2006/relationships/slideLayout" Target="../slideLayouts/slideLayout405.xml"/><Relationship Id="rId5" Type="http://schemas.openxmlformats.org/officeDocument/2006/relationships/slideLayout" Target="../slideLayouts/slideLayout373.xml"/><Relationship Id="rId15" Type="http://schemas.openxmlformats.org/officeDocument/2006/relationships/slideLayout" Target="../slideLayouts/slideLayout383.xml"/><Relationship Id="rId23" Type="http://schemas.openxmlformats.org/officeDocument/2006/relationships/slideLayout" Target="../slideLayouts/slideLayout391.xml"/><Relationship Id="rId28" Type="http://schemas.openxmlformats.org/officeDocument/2006/relationships/slideLayout" Target="../slideLayouts/slideLayout396.xml"/><Relationship Id="rId36" Type="http://schemas.openxmlformats.org/officeDocument/2006/relationships/slideLayout" Target="../slideLayouts/slideLayout404.xml"/><Relationship Id="rId10" Type="http://schemas.openxmlformats.org/officeDocument/2006/relationships/slideLayout" Target="../slideLayouts/slideLayout378.xml"/><Relationship Id="rId19" Type="http://schemas.openxmlformats.org/officeDocument/2006/relationships/slideLayout" Target="../slideLayouts/slideLayout387.xml"/><Relationship Id="rId31" Type="http://schemas.openxmlformats.org/officeDocument/2006/relationships/slideLayout" Target="../slideLayouts/slideLayout399.xml"/><Relationship Id="rId4" Type="http://schemas.openxmlformats.org/officeDocument/2006/relationships/slideLayout" Target="../slideLayouts/slideLayout372.xml"/><Relationship Id="rId9" Type="http://schemas.openxmlformats.org/officeDocument/2006/relationships/slideLayout" Target="../slideLayouts/slideLayout377.xml"/><Relationship Id="rId14" Type="http://schemas.openxmlformats.org/officeDocument/2006/relationships/slideLayout" Target="../slideLayouts/slideLayout382.xml"/><Relationship Id="rId22" Type="http://schemas.openxmlformats.org/officeDocument/2006/relationships/slideLayout" Target="../slideLayouts/slideLayout390.xml"/><Relationship Id="rId27" Type="http://schemas.openxmlformats.org/officeDocument/2006/relationships/slideLayout" Target="../slideLayouts/slideLayout395.xml"/><Relationship Id="rId30" Type="http://schemas.openxmlformats.org/officeDocument/2006/relationships/slideLayout" Target="../slideLayouts/slideLayout398.xml"/><Relationship Id="rId35" Type="http://schemas.openxmlformats.org/officeDocument/2006/relationships/slideLayout" Target="../slideLayouts/slideLayout403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3.xml"/><Relationship Id="rId13" Type="http://schemas.openxmlformats.org/officeDocument/2006/relationships/slideLayout" Target="../slideLayouts/slideLayout418.xml"/><Relationship Id="rId18" Type="http://schemas.openxmlformats.org/officeDocument/2006/relationships/slideLayout" Target="../slideLayouts/slideLayout423.xml"/><Relationship Id="rId26" Type="http://schemas.openxmlformats.org/officeDocument/2006/relationships/slideLayout" Target="../slideLayouts/slideLayout431.xml"/><Relationship Id="rId3" Type="http://schemas.openxmlformats.org/officeDocument/2006/relationships/slideLayout" Target="../slideLayouts/slideLayout408.xml"/><Relationship Id="rId21" Type="http://schemas.openxmlformats.org/officeDocument/2006/relationships/slideLayout" Target="../slideLayouts/slideLayout426.xml"/><Relationship Id="rId34" Type="http://schemas.openxmlformats.org/officeDocument/2006/relationships/slideLayout" Target="../slideLayouts/slideLayout439.xml"/><Relationship Id="rId7" Type="http://schemas.openxmlformats.org/officeDocument/2006/relationships/slideLayout" Target="../slideLayouts/slideLayout412.xml"/><Relationship Id="rId12" Type="http://schemas.openxmlformats.org/officeDocument/2006/relationships/slideLayout" Target="../slideLayouts/slideLayout417.xml"/><Relationship Id="rId17" Type="http://schemas.openxmlformats.org/officeDocument/2006/relationships/slideLayout" Target="../slideLayouts/slideLayout422.xml"/><Relationship Id="rId25" Type="http://schemas.openxmlformats.org/officeDocument/2006/relationships/slideLayout" Target="../slideLayouts/slideLayout430.xml"/><Relationship Id="rId33" Type="http://schemas.openxmlformats.org/officeDocument/2006/relationships/slideLayout" Target="../slideLayouts/slideLayout438.xml"/><Relationship Id="rId38" Type="http://schemas.openxmlformats.org/officeDocument/2006/relationships/theme" Target="../theme/theme19.xml"/><Relationship Id="rId2" Type="http://schemas.openxmlformats.org/officeDocument/2006/relationships/slideLayout" Target="../slideLayouts/slideLayout407.xml"/><Relationship Id="rId16" Type="http://schemas.openxmlformats.org/officeDocument/2006/relationships/slideLayout" Target="../slideLayouts/slideLayout421.xml"/><Relationship Id="rId20" Type="http://schemas.openxmlformats.org/officeDocument/2006/relationships/slideLayout" Target="../slideLayouts/slideLayout425.xml"/><Relationship Id="rId29" Type="http://schemas.openxmlformats.org/officeDocument/2006/relationships/slideLayout" Target="../slideLayouts/slideLayout434.xml"/><Relationship Id="rId1" Type="http://schemas.openxmlformats.org/officeDocument/2006/relationships/slideLayout" Target="../slideLayouts/slideLayout406.xml"/><Relationship Id="rId6" Type="http://schemas.openxmlformats.org/officeDocument/2006/relationships/slideLayout" Target="../slideLayouts/slideLayout411.xml"/><Relationship Id="rId11" Type="http://schemas.openxmlformats.org/officeDocument/2006/relationships/slideLayout" Target="../slideLayouts/slideLayout416.xml"/><Relationship Id="rId24" Type="http://schemas.openxmlformats.org/officeDocument/2006/relationships/slideLayout" Target="../slideLayouts/slideLayout429.xml"/><Relationship Id="rId32" Type="http://schemas.openxmlformats.org/officeDocument/2006/relationships/slideLayout" Target="../slideLayouts/slideLayout437.xml"/><Relationship Id="rId37" Type="http://schemas.openxmlformats.org/officeDocument/2006/relationships/slideLayout" Target="../slideLayouts/slideLayout442.xml"/><Relationship Id="rId5" Type="http://schemas.openxmlformats.org/officeDocument/2006/relationships/slideLayout" Target="../slideLayouts/slideLayout410.xml"/><Relationship Id="rId15" Type="http://schemas.openxmlformats.org/officeDocument/2006/relationships/slideLayout" Target="../slideLayouts/slideLayout420.xml"/><Relationship Id="rId23" Type="http://schemas.openxmlformats.org/officeDocument/2006/relationships/slideLayout" Target="../slideLayouts/slideLayout428.xml"/><Relationship Id="rId28" Type="http://schemas.openxmlformats.org/officeDocument/2006/relationships/slideLayout" Target="../slideLayouts/slideLayout433.xml"/><Relationship Id="rId36" Type="http://schemas.openxmlformats.org/officeDocument/2006/relationships/slideLayout" Target="../slideLayouts/slideLayout441.xml"/><Relationship Id="rId10" Type="http://schemas.openxmlformats.org/officeDocument/2006/relationships/slideLayout" Target="../slideLayouts/slideLayout415.xml"/><Relationship Id="rId19" Type="http://schemas.openxmlformats.org/officeDocument/2006/relationships/slideLayout" Target="../slideLayouts/slideLayout424.xml"/><Relationship Id="rId31" Type="http://schemas.openxmlformats.org/officeDocument/2006/relationships/slideLayout" Target="../slideLayouts/slideLayout436.xml"/><Relationship Id="rId4" Type="http://schemas.openxmlformats.org/officeDocument/2006/relationships/slideLayout" Target="../slideLayouts/slideLayout409.xml"/><Relationship Id="rId9" Type="http://schemas.openxmlformats.org/officeDocument/2006/relationships/slideLayout" Target="../slideLayouts/slideLayout414.xml"/><Relationship Id="rId14" Type="http://schemas.openxmlformats.org/officeDocument/2006/relationships/slideLayout" Target="../slideLayouts/slideLayout419.xml"/><Relationship Id="rId22" Type="http://schemas.openxmlformats.org/officeDocument/2006/relationships/slideLayout" Target="../slideLayouts/slideLayout427.xml"/><Relationship Id="rId27" Type="http://schemas.openxmlformats.org/officeDocument/2006/relationships/slideLayout" Target="../slideLayouts/slideLayout432.xml"/><Relationship Id="rId30" Type="http://schemas.openxmlformats.org/officeDocument/2006/relationships/slideLayout" Target="../slideLayouts/slideLayout435.xml"/><Relationship Id="rId35" Type="http://schemas.openxmlformats.org/officeDocument/2006/relationships/slideLayout" Target="../slideLayouts/slideLayout44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4" Type="http://schemas.openxmlformats.org/officeDocument/2006/relationships/slideLayout" Target="../slideLayouts/slideLayout5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0.xml"/><Relationship Id="rId13" Type="http://schemas.openxmlformats.org/officeDocument/2006/relationships/slideLayout" Target="../slideLayouts/slideLayout455.xml"/><Relationship Id="rId18" Type="http://schemas.openxmlformats.org/officeDocument/2006/relationships/slideLayout" Target="../slideLayouts/slideLayout460.xml"/><Relationship Id="rId26" Type="http://schemas.openxmlformats.org/officeDocument/2006/relationships/slideLayout" Target="../slideLayouts/slideLayout468.xml"/><Relationship Id="rId3" Type="http://schemas.openxmlformats.org/officeDocument/2006/relationships/slideLayout" Target="../slideLayouts/slideLayout445.xml"/><Relationship Id="rId21" Type="http://schemas.openxmlformats.org/officeDocument/2006/relationships/slideLayout" Target="../slideLayouts/slideLayout463.xml"/><Relationship Id="rId34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49.xml"/><Relationship Id="rId12" Type="http://schemas.openxmlformats.org/officeDocument/2006/relationships/slideLayout" Target="../slideLayouts/slideLayout454.xml"/><Relationship Id="rId17" Type="http://schemas.openxmlformats.org/officeDocument/2006/relationships/slideLayout" Target="../slideLayouts/slideLayout459.xml"/><Relationship Id="rId25" Type="http://schemas.openxmlformats.org/officeDocument/2006/relationships/slideLayout" Target="../slideLayouts/slideLayout467.xml"/><Relationship Id="rId33" Type="http://schemas.openxmlformats.org/officeDocument/2006/relationships/slideLayout" Target="../slideLayouts/slideLayout475.xml"/><Relationship Id="rId38" Type="http://schemas.openxmlformats.org/officeDocument/2006/relationships/theme" Target="../theme/theme20.xml"/><Relationship Id="rId2" Type="http://schemas.openxmlformats.org/officeDocument/2006/relationships/slideLayout" Target="../slideLayouts/slideLayout444.xml"/><Relationship Id="rId16" Type="http://schemas.openxmlformats.org/officeDocument/2006/relationships/slideLayout" Target="../slideLayouts/slideLayout458.xml"/><Relationship Id="rId20" Type="http://schemas.openxmlformats.org/officeDocument/2006/relationships/slideLayout" Target="../slideLayouts/slideLayout462.xml"/><Relationship Id="rId29" Type="http://schemas.openxmlformats.org/officeDocument/2006/relationships/slideLayout" Target="../slideLayouts/slideLayout471.xml"/><Relationship Id="rId1" Type="http://schemas.openxmlformats.org/officeDocument/2006/relationships/slideLayout" Target="../slideLayouts/slideLayout443.xml"/><Relationship Id="rId6" Type="http://schemas.openxmlformats.org/officeDocument/2006/relationships/slideLayout" Target="../slideLayouts/slideLayout448.xml"/><Relationship Id="rId11" Type="http://schemas.openxmlformats.org/officeDocument/2006/relationships/slideLayout" Target="../slideLayouts/slideLayout453.xml"/><Relationship Id="rId24" Type="http://schemas.openxmlformats.org/officeDocument/2006/relationships/slideLayout" Target="../slideLayouts/slideLayout466.xml"/><Relationship Id="rId32" Type="http://schemas.openxmlformats.org/officeDocument/2006/relationships/slideLayout" Target="../slideLayouts/slideLayout474.xml"/><Relationship Id="rId37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47.xml"/><Relationship Id="rId15" Type="http://schemas.openxmlformats.org/officeDocument/2006/relationships/slideLayout" Target="../slideLayouts/slideLayout457.xml"/><Relationship Id="rId23" Type="http://schemas.openxmlformats.org/officeDocument/2006/relationships/slideLayout" Target="../slideLayouts/slideLayout465.xml"/><Relationship Id="rId28" Type="http://schemas.openxmlformats.org/officeDocument/2006/relationships/slideLayout" Target="../slideLayouts/slideLayout470.xml"/><Relationship Id="rId36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52.xml"/><Relationship Id="rId19" Type="http://schemas.openxmlformats.org/officeDocument/2006/relationships/slideLayout" Target="../slideLayouts/slideLayout461.xml"/><Relationship Id="rId31" Type="http://schemas.openxmlformats.org/officeDocument/2006/relationships/slideLayout" Target="../slideLayouts/slideLayout473.xml"/><Relationship Id="rId4" Type="http://schemas.openxmlformats.org/officeDocument/2006/relationships/slideLayout" Target="../slideLayouts/slideLayout446.xml"/><Relationship Id="rId9" Type="http://schemas.openxmlformats.org/officeDocument/2006/relationships/slideLayout" Target="../slideLayouts/slideLayout451.xml"/><Relationship Id="rId14" Type="http://schemas.openxmlformats.org/officeDocument/2006/relationships/slideLayout" Target="../slideLayouts/slideLayout456.xml"/><Relationship Id="rId22" Type="http://schemas.openxmlformats.org/officeDocument/2006/relationships/slideLayout" Target="../slideLayouts/slideLayout464.xml"/><Relationship Id="rId27" Type="http://schemas.openxmlformats.org/officeDocument/2006/relationships/slideLayout" Target="../slideLayouts/slideLayout469.xml"/><Relationship Id="rId30" Type="http://schemas.openxmlformats.org/officeDocument/2006/relationships/slideLayout" Target="../slideLayouts/slideLayout472.xml"/><Relationship Id="rId35" Type="http://schemas.openxmlformats.org/officeDocument/2006/relationships/slideLayout" Target="../slideLayouts/slideLayout47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7.xml"/><Relationship Id="rId13" Type="http://schemas.openxmlformats.org/officeDocument/2006/relationships/slideLayout" Target="../slideLayouts/slideLayout492.xml"/><Relationship Id="rId18" Type="http://schemas.openxmlformats.org/officeDocument/2006/relationships/slideLayout" Target="../slideLayouts/slideLayout497.xml"/><Relationship Id="rId26" Type="http://schemas.openxmlformats.org/officeDocument/2006/relationships/slideLayout" Target="../slideLayouts/slideLayout505.xml"/><Relationship Id="rId3" Type="http://schemas.openxmlformats.org/officeDocument/2006/relationships/slideLayout" Target="../slideLayouts/slideLayout482.xml"/><Relationship Id="rId21" Type="http://schemas.openxmlformats.org/officeDocument/2006/relationships/slideLayout" Target="../slideLayouts/slideLayout500.xml"/><Relationship Id="rId34" Type="http://schemas.openxmlformats.org/officeDocument/2006/relationships/slideLayout" Target="../slideLayouts/slideLayout513.xml"/><Relationship Id="rId7" Type="http://schemas.openxmlformats.org/officeDocument/2006/relationships/slideLayout" Target="../slideLayouts/slideLayout486.xml"/><Relationship Id="rId12" Type="http://schemas.openxmlformats.org/officeDocument/2006/relationships/slideLayout" Target="../slideLayouts/slideLayout491.xml"/><Relationship Id="rId17" Type="http://schemas.openxmlformats.org/officeDocument/2006/relationships/slideLayout" Target="../slideLayouts/slideLayout496.xml"/><Relationship Id="rId25" Type="http://schemas.openxmlformats.org/officeDocument/2006/relationships/slideLayout" Target="../slideLayouts/slideLayout504.xml"/><Relationship Id="rId33" Type="http://schemas.openxmlformats.org/officeDocument/2006/relationships/slideLayout" Target="../slideLayouts/slideLayout512.xml"/><Relationship Id="rId38" Type="http://schemas.openxmlformats.org/officeDocument/2006/relationships/theme" Target="../theme/theme21.xml"/><Relationship Id="rId2" Type="http://schemas.openxmlformats.org/officeDocument/2006/relationships/slideLayout" Target="../slideLayouts/slideLayout481.xml"/><Relationship Id="rId16" Type="http://schemas.openxmlformats.org/officeDocument/2006/relationships/slideLayout" Target="../slideLayouts/slideLayout495.xml"/><Relationship Id="rId20" Type="http://schemas.openxmlformats.org/officeDocument/2006/relationships/slideLayout" Target="../slideLayouts/slideLayout499.xml"/><Relationship Id="rId29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85.xml"/><Relationship Id="rId11" Type="http://schemas.openxmlformats.org/officeDocument/2006/relationships/slideLayout" Target="../slideLayouts/slideLayout490.xml"/><Relationship Id="rId24" Type="http://schemas.openxmlformats.org/officeDocument/2006/relationships/slideLayout" Target="../slideLayouts/slideLayout503.xml"/><Relationship Id="rId32" Type="http://schemas.openxmlformats.org/officeDocument/2006/relationships/slideLayout" Target="../slideLayouts/slideLayout511.xml"/><Relationship Id="rId37" Type="http://schemas.openxmlformats.org/officeDocument/2006/relationships/slideLayout" Target="../slideLayouts/slideLayout516.xml"/><Relationship Id="rId5" Type="http://schemas.openxmlformats.org/officeDocument/2006/relationships/slideLayout" Target="../slideLayouts/slideLayout484.xml"/><Relationship Id="rId15" Type="http://schemas.openxmlformats.org/officeDocument/2006/relationships/slideLayout" Target="../slideLayouts/slideLayout494.xml"/><Relationship Id="rId23" Type="http://schemas.openxmlformats.org/officeDocument/2006/relationships/slideLayout" Target="../slideLayouts/slideLayout502.xml"/><Relationship Id="rId28" Type="http://schemas.openxmlformats.org/officeDocument/2006/relationships/slideLayout" Target="../slideLayouts/slideLayout507.xml"/><Relationship Id="rId36" Type="http://schemas.openxmlformats.org/officeDocument/2006/relationships/slideLayout" Target="../slideLayouts/slideLayout515.xml"/><Relationship Id="rId10" Type="http://schemas.openxmlformats.org/officeDocument/2006/relationships/slideLayout" Target="../slideLayouts/slideLayout489.xml"/><Relationship Id="rId19" Type="http://schemas.openxmlformats.org/officeDocument/2006/relationships/slideLayout" Target="../slideLayouts/slideLayout498.xml"/><Relationship Id="rId31" Type="http://schemas.openxmlformats.org/officeDocument/2006/relationships/slideLayout" Target="../slideLayouts/slideLayout510.xml"/><Relationship Id="rId4" Type="http://schemas.openxmlformats.org/officeDocument/2006/relationships/slideLayout" Target="../slideLayouts/slideLayout483.xml"/><Relationship Id="rId9" Type="http://schemas.openxmlformats.org/officeDocument/2006/relationships/slideLayout" Target="../slideLayouts/slideLayout488.xml"/><Relationship Id="rId14" Type="http://schemas.openxmlformats.org/officeDocument/2006/relationships/slideLayout" Target="../slideLayouts/slideLayout493.xml"/><Relationship Id="rId22" Type="http://schemas.openxmlformats.org/officeDocument/2006/relationships/slideLayout" Target="../slideLayouts/slideLayout501.xml"/><Relationship Id="rId27" Type="http://schemas.openxmlformats.org/officeDocument/2006/relationships/slideLayout" Target="../slideLayouts/slideLayout506.xml"/><Relationship Id="rId30" Type="http://schemas.openxmlformats.org/officeDocument/2006/relationships/slideLayout" Target="../slideLayouts/slideLayout509.xml"/><Relationship Id="rId35" Type="http://schemas.openxmlformats.org/officeDocument/2006/relationships/slideLayout" Target="../slideLayouts/slideLayout514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4.xml"/><Relationship Id="rId13" Type="http://schemas.openxmlformats.org/officeDocument/2006/relationships/slideLayout" Target="../slideLayouts/slideLayout529.xml"/><Relationship Id="rId18" Type="http://schemas.openxmlformats.org/officeDocument/2006/relationships/slideLayout" Target="../slideLayouts/slideLayout534.xml"/><Relationship Id="rId26" Type="http://schemas.openxmlformats.org/officeDocument/2006/relationships/slideLayout" Target="../slideLayouts/slideLayout542.xml"/><Relationship Id="rId3" Type="http://schemas.openxmlformats.org/officeDocument/2006/relationships/slideLayout" Target="../slideLayouts/slideLayout519.xml"/><Relationship Id="rId21" Type="http://schemas.openxmlformats.org/officeDocument/2006/relationships/slideLayout" Target="../slideLayouts/slideLayout537.xml"/><Relationship Id="rId34" Type="http://schemas.openxmlformats.org/officeDocument/2006/relationships/slideLayout" Target="../slideLayouts/slideLayout550.xml"/><Relationship Id="rId7" Type="http://schemas.openxmlformats.org/officeDocument/2006/relationships/slideLayout" Target="../slideLayouts/slideLayout523.xml"/><Relationship Id="rId12" Type="http://schemas.openxmlformats.org/officeDocument/2006/relationships/slideLayout" Target="../slideLayouts/slideLayout528.xml"/><Relationship Id="rId17" Type="http://schemas.openxmlformats.org/officeDocument/2006/relationships/slideLayout" Target="../slideLayouts/slideLayout533.xml"/><Relationship Id="rId25" Type="http://schemas.openxmlformats.org/officeDocument/2006/relationships/slideLayout" Target="../slideLayouts/slideLayout541.xml"/><Relationship Id="rId33" Type="http://schemas.openxmlformats.org/officeDocument/2006/relationships/slideLayout" Target="../slideLayouts/slideLayout549.xml"/><Relationship Id="rId38" Type="http://schemas.openxmlformats.org/officeDocument/2006/relationships/theme" Target="../theme/theme22.xml"/><Relationship Id="rId2" Type="http://schemas.openxmlformats.org/officeDocument/2006/relationships/slideLayout" Target="../slideLayouts/slideLayout518.xml"/><Relationship Id="rId16" Type="http://schemas.openxmlformats.org/officeDocument/2006/relationships/slideLayout" Target="../slideLayouts/slideLayout532.xml"/><Relationship Id="rId20" Type="http://schemas.openxmlformats.org/officeDocument/2006/relationships/slideLayout" Target="../slideLayouts/slideLayout536.xml"/><Relationship Id="rId29" Type="http://schemas.openxmlformats.org/officeDocument/2006/relationships/slideLayout" Target="../slideLayouts/slideLayout545.xml"/><Relationship Id="rId1" Type="http://schemas.openxmlformats.org/officeDocument/2006/relationships/slideLayout" Target="../slideLayouts/slideLayout517.xml"/><Relationship Id="rId6" Type="http://schemas.openxmlformats.org/officeDocument/2006/relationships/slideLayout" Target="../slideLayouts/slideLayout522.xml"/><Relationship Id="rId11" Type="http://schemas.openxmlformats.org/officeDocument/2006/relationships/slideLayout" Target="../slideLayouts/slideLayout527.xml"/><Relationship Id="rId24" Type="http://schemas.openxmlformats.org/officeDocument/2006/relationships/slideLayout" Target="../slideLayouts/slideLayout540.xml"/><Relationship Id="rId32" Type="http://schemas.openxmlformats.org/officeDocument/2006/relationships/slideLayout" Target="../slideLayouts/slideLayout548.xml"/><Relationship Id="rId37" Type="http://schemas.openxmlformats.org/officeDocument/2006/relationships/slideLayout" Target="../slideLayouts/slideLayout553.xml"/><Relationship Id="rId5" Type="http://schemas.openxmlformats.org/officeDocument/2006/relationships/slideLayout" Target="../slideLayouts/slideLayout521.xml"/><Relationship Id="rId15" Type="http://schemas.openxmlformats.org/officeDocument/2006/relationships/slideLayout" Target="../slideLayouts/slideLayout531.xml"/><Relationship Id="rId23" Type="http://schemas.openxmlformats.org/officeDocument/2006/relationships/slideLayout" Target="../slideLayouts/slideLayout539.xml"/><Relationship Id="rId28" Type="http://schemas.openxmlformats.org/officeDocument/2006/relationships/slideLayout" Target="../slideLayouts/slideLayout544.xml"/><Relationship Id="rId36" Type="http://schemas.openxmlformats.org/officeDocument/2006/relationships/slideLayout" Target="../slideLayouts/slideLayout552.xml"/><Relationship Id="rId10" Type="http://schemas.openxmlformats.org/officeDocument/2006/relationships/slideLayout" Target="../slideLayouts/slideLayout526.xml"/><Relationship Id="rId19" Type="http://schemas.openxmlformats.org/officeDocument/2006/relationships/slideLayout" Target="../slideLayouts/slideLayout535.xml"/><Relationship Id="rId31" Type="http://schemas.openxmlformats.org/officeDocument/2006/relationships/slideLayout" Target="../slideLayouts/slideLayout547.xml"/><Relationship Id="rId4" Type="http://schemas.openxmlformats.org/officeDocument/2006/relationships/slideLayout" Target="../slideLayouts/slideLayout520.xml"/><Relationship Id="rId9" Type="http://schemas.openxmlformats.org/officeDocument/2006/relationships/slideLayout" Target="../slideLayouts/slideLayout525.xml"/><Relationship Id="rId14" Type="http://schemas.openxmlformats.org/officeDocument/2006/relationships/slideLayout" Target="../slideLayouts/slideLayout530.xml"/><Relationship Id="rId22" Type="http://schemas.openxmlformats.org/officeDocument/2006/relationships/slideLayout" Target="../slideLayouts/slideLayout538.xml"/><Relationship Id="rId27" Type="http://schemas.openxmlformats.org/officeDocument/2006/relationships/slideLayout" Target="../slideLayouts/slideLayout543.xml"/><Relationship Id="rId30" Type="http://schemas.openxmlformats.org/officeDocument/2006/relationships/slideLayout" Target="../slideLayouts/slideLayout546.xml"/><Relationship Id="rId35" Type="http://schemas.openxmlformats.org/officeDocument/2006/relationships/slideLayout" Target="../slideLayouts/slideLayout55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1.xml"/><Relationship Id="rId3" Type="http://schemas.openxmlformats.org/officeDocument/2006/relationships/slideLayout" Target="../slideLayouts/slideLayout556.xml"/><Relationship Id="rId7" Type="http://schemas.openxmlformats.org/officeDocument/2006/relationships/slideLayout" Target="../slideLayouts/slideLayout560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555.xml"/><Relationship Id="rId1" Type="http://schemas.openxmlformats.org/officeDocument/2006/relationships/slideLayout" Target="../slideLayouts/slideLayout554.xml"/><Relationship Id="rId6" Type="http://schemas.openxmlformats.org/officeDocument/2006/relationships/slideLayout" Target="../slideLayouts/slideLayout559.xml"/><Relationship Id="rId11" Type="http://schemas.openxmlformats.org/officeDocument/2006/relationships/slideLayout" Target="../slideLayouts/slideLayout564.xml"/><Relationship Id="rId5" Type="http://schemas.openxmlformats.org/officeDocument/2006/relationships/slideLayout" Target="../slideLayouts/slideLayout558.xml"/><Relationship Id="rId10" Type="http://schemas.openxmlformats.org/officeDocument/2006/relationships/slideLayout" Target="../slideLayouts/slideLayout563.xml"/><Relationship Id="rId4" Type="http://schemas.openxmlformats.org/officeDocument/2006/relationships/slideLayout" Target="../slideLayouts/slideLayout557.xml"/><Relationship Id="rId9" Type="http://schemas.openxmlformats.org/officeDocument/2006/relationships/slideLayout" Target="../slideLayouts/slideLayout562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2.xml"/><Relationship Id="rId13" Type="http://schemas.openxmlformats.org/officeDocument/2006/relationships/slideLayout" Target="../slideLayouts/slideLayout577.xml"/><Relationship Id="rId18" Type="http://schemas.openxmlformats.org/officeDocument/2006/relationships/slideLayout" Target="../slideLayouts/slideLayout582.xml"/><Relationship Id="rId26" Type="http://schemas.openxmlformats.org/officeDocument/2006/relationships/slideLayout" Target="../slideLayouts/slideLayout590.xml"/><Relationship Id="rId3" Type="http://schemas.openxmlformats.org/officeDocument/2006/relationships/slideLayout" Target="../slideLayouts/slideLayout567.xml"/><Relationship Id="rId21" Type="http://schemas.openxmlformats.org/officeDocument/2006/relationships/slideLayout" Target="../slideLayouts/slideLayout585.xml"/><Relationship Id="rId34" Type="http://schemas.openxmlformats.org/officeDocument/2006/relationships/theme" Target="../theme/theme24.xml"/><Relationship Id="rId7" Type="http://schemas.openxmlformats.org/officeDocument/2006/relationships/slideLayout" Target="../slideLayouts/slideLayout571.xml"/><Relationship Id="rId12" Type="http://schemas.openxmlformats.org/officeDocument/2006/relationships/slideLayout" Target="../slideLayouts/slideLayout576.xml"/><Relationship Id="rId17" Type="http://schemas.openxmlformats.org/officeDocument/2006/relationships/slideLayout" Target="../slideLayouts/slideLayout581.xml"/><Relationship Id="rId25" Type="http://schemas.openxmlformats.org/officeDocument/2006/relationships/slideLayout" Target="../slideLayouts/slideLayout589.xml"/><Relationship Id="rId3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66.xml"/><Relationship Id="rId16" Type="http://schemas.openxmlformats.org/officeDocument/2006/relationships/slideLayout" Target="../slideLayouts/slideLayout580.xml"/><Relationship Id="rId20" Type="http://schemas.openxmlformats.org/officeDocument/2006/relationships/slideLayout" Target="../slideLayouts/slideLayout584.xml"/><Relationship Id="rId29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65.xml"/><Relationship Id="rId6" Type="http://schemas.openxmlformats.org/officeDocument/2006/relationships/slideLayout" Target="../slideLayouts/slideLayout570.xml"/><Relationship Id="rId11" Type="http://schemas.openxmlformats.org/officeDocument/2006/relationships/slideLayout" Target="../slideLayouts/slideLayout575.xml"/><Relationship Id="rId24" Type="http://schemas.openxmlformats.org/officeDocument/2006/relationships/slideLayout" Target="../slideLayouts/slideLayout588.xml"/><Relationship Id="rId32" Type="http://schemas.openxmlformats.org/officeDocument/2006/relationships/slideLayout" Target="../slideLayouts/slideLayout596.xml"/><Relationship Id="rId5" Type="http://schemas.openxmlformats.org/officeDocument/2006/relationships/slideLayout" Target="../slideLayouts/slideLayout569.xml"/><Relationship Id="rId15" Type="http://schemas.openxmlformats.org/officeDocument/2006/relationships/slideLayout" Target="../slideLayouts/slideLayout579.xml"/><Relationship Id="rId23" Type="http://schemas.openxmlformats.org/officeDocument/2006/relationships/slideLayout" Target="../slideLayouts/slideLayout587.xml"/><Relationship Id="rId28" Type="http://schemas.openxmlformats.org/officeDocument/2006/relationships/slideLayout" Target="../slideLayouts/slideLayout592.xml"/><Relationship Id="rId10" Type="http://schemas.openxmlformats.org/officeDocument/2006/relationships/slideLayout" Target="../slideLayouts/slideLayout574.xml"/><Relationship Id="rId19" Type="http://schemas.openxmlformats.org/officeDocument/2006/relationships/slideLayout" Target="../slideLayouts/slideLayout583.xml"/><Relationship Id="rId31" Type="http://schemas.openxmlformats.org/officeDocument/2006/relationships/slideLayout" Target="../slideLayouts/slideLayout595.xml"/><Relationship Id="rId4" Type="http://schemas.openxmlformats.org/officeDocument/2006/relationships/slideLayout" Target="../slideLayouts/slideLayout568.xml"/><Relationship Id="rId9" Type="http://schemas.openxmlformats.org/officeDocument/2006/relationships/slideLayout" Target="../slideLayouts/slideLayout573.xml"/><Relationship Id="rId14" Type="http://schemas.openxmlformats.org/officeDocument/2006/relationships/slideLayout" Target="../slideLayouts/slideLayout578.xml"/><Relationship Id="rId22" Type="http://schemas.openxmlformats.org/officeDocument/2006/relationships/slideLayout" Target="../slideLayouts/slideLayout586.xml"/><Relationship Id="rId27" Type="http://schemas.openxmlformats.org/officeDocument/2006/relationships/slideLayout" Target="../slideLayouts/slideLayout591.xml"/><Relationship Id="rId30" Type="http://schemas.openxmlformats.org/officeDocument/2006/relationships/slideLayout" Target="../slideLayouts/slideLayout594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5.xml"/><Relationship Id="rId3" Type="http://schemas.openxmlformats.org/officeDocument/2006/relationships/slideLayout" Target="../slideLayouts/slideLayout600.xml"/><Relationship Id="rId7" Type="http://schemas.openxmlformats.org/officeDocument/2006/relationships/slideLayout" Target="../slideLayouts/slideLayout604.xml"/><Relationship Id="rId2" Type="http://schemas.openxmlformats.org/officeDocument/2006/relationships/slideLayout" Target="../slideLayouts/slideLayout599.xml"/><Relationship Id="rId1" Type="http://schemas.openxmlformats.org/officeDocument/2006/relationships/slideLayout" Target="../slideLayouts/slideLayout598.xml"/><Relationship Id="rId6" Type="http://schemas.openxmlformats.org/officeDocument/2006/relationships/slideLayout" Target="../slideLayouts/slideLayout603.xml"/><Relationship Id="rId11" Type="http://schemas.openxmlformats.org/officeDocument/2006/relationships/theme" Target="../theme/theme25.xml"/><Relationship Id="rId5" Type="http://schemas.openxmlformats.org/officeDocument/2006/relationships/slideLayout" Target="../slideLayouts/slideLayout602.xml"/><Relationship Id="rId10" Type="http://schemas.openxmlformats.org/officeDocument/2006/relationships/slideLayout" Target="../slideLayouts/slideLayout607.xml"/><Relationship Id="rId4" Type="http://schemas.openxmlformats.org/officeDocument/2006/relationships/slideLayout" Target="../slideLayouts/slideLayout601.xml"/><Relationship Id="rId9" Type="http://schemas.openxmlformats.org/officeDocument/2006/relationships/slideLayout" Target="../slideLayouts/slideLayout606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5.xml"/><Relationship Id="rId13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0.xml"/><Relationship Id="rId7" Type="http://schemas.openxmlformats.org/officeDocument/2006/relationships/slideLayout" Target="../slideLayouts/slideLayout614.xml"/><Relationship Id="rId12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09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608.xml"/><Relationship Id="rId6" Type="http://schemas.openxmlformats.org/officeDocument/2006/relationships/slideLayout" Target="../slideLayouts/slideLayout613.xml"/><Relationship Id="rId11" Type="http://schemas.openxmlformats.org/officeDocument/2006/relationships/slideLayout" Target="../slideLayouts/slideLayout618.xml"/><Relationship Id="rId5" Type="http://schemas.openxmlformats.org/officeDocument/2006/relationships/slideLayout" Target="../slideLayouts/slideLayout612.xml"/><Relationship Id="rId15" Type="http://schemas.openxmlformats.org/officeDocument/2006/relationships/theme" Target="../theme/theme26.xml"/><Relationship Id="rId10" Type="http://schemas.openxmlformats.org/officeDocument/2006/relationships/slideLayout" Target="../slideLayouts/slideLayout617.xml"/><Relationship Id="rId4" Type="http://schemas.openxmlformats.org/officeDocument/2006/relationships/slideLayout" Target="../slideLayouts/slideLayout611.xml"/><Relationship Id="rId9" Type="http://schemas.openxmlformats.org/officeDocument/2006/relationships/slideLayout" Target="../slideLayouts/slideLayout616.xml"/><Relationship Id="rId14" Type="http://schemas.openxmlformats.org/officeDocument/2006/relationships/slideLayout" Target="../slideLayouts/slideLayout621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9.xml"/><Relationship Id="rId13" Type="http://schemas.openxmlformats.org/officeDocument/2006/relationships/theme" Target="../theme/theme27.xml"/><Relationship Id="rId3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8.xml"/><Relationship Id="rId12" Type="http://schemas.openxmlformats.org/officeDocument/2006/relationships/slideLayout" Target="../slideLayouts/slideLayout633.xml"/><Relationship Id="rId2" Type="http://schemas.openxmlformats.org/officeDocument/2006/relationships/slideLayout" Target="../slideLayouts/slideLayout623.xml"/><Relationship Id="rId1" Type="http://schemas.openxmlformats.org/officeDocument/2006/relationships/slideLayout" Target="../slideLayouts/slideLayout622.xml"/><Relationship Id="rId6" Type="http://schemas.openxmlformats.org/officeDocument/2006/relationships/slideLayout" Target="../slideLayouts/slideLayout627.xml"/><Relationship Id="rId11" Type="http://schemas.openxmlformats.org/officeDocument/2006/relationships/slideLayout" Target="../slideLayouts/slideLayout632.xml"/><Relationship Id="rId5" Type="http://schemas.openxmlformats.org/officeDocument/2006/relationships/slideLayout" Target="../slideLayouts/slideLayout626.xml"/><Relationship Id="rId10" Type="http://schemas.openxmlformats.org/officeDocument/2006/relationships/slideLayout" Target="../slideLayouts/slideLayout631.xml"/><Relationship Id="rId4" Type="http://schemas.openxmlformats.org/officeDocument/2006/relationships/slideLayout" Target="../slideLayouts/slideLayout625.xml"/><Relationship Id="rId9" Type="http://schemas.openxmlformats.org/officeDocument/2006/relationships/slideLayout" Target="../slideLayouts/slideLayout630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1.xml"/><Relationship Id="rId13" Type="http://schemas.openxmlformats.org/officeDocument/2006/relationships/slideLayout" Target="../slideLayouts/slideLayout646.xml"/><Relationship Id="rId18" Type="http://schemas.openxmlformats.org/officeDocument/2006/relationships/slideLayout" Target="../slideLayouts/slideLayout651.xml"/><Relationship Id="rId26" Type="http://schemas.openxmlformats.org/officeDocument/2006/relationships/slideLayout" Target="../slideLayouts/slideLayout659.xml"/><Relationship Id="rId3" Type="http://schemas.openxmlformats.org/officeDocument/2006/relationships/slideLayout" Target="../slideLayouts/slideLayout636.xml"/><Relationship Id="rId21" Type="http://schemas.openxmlformats.org/officeDocument/2006/relationships/slideLayout" Target="../slideLayouts/slideLayout654.xml"/><Relationship Id="rId34" Type="http://schemas.openxmlformats.org/officeDocument/2006/relationships/theme" Target="../theme/theme28.xml"/><Relationship Id="rId7" Type="http://schemas.openxmlformats.org/officeDocument/2006/relationships/slideLayout" Target="../slideLayouts/slideLayout640.xml"/><Relationship Id="rId12" Type="http://schemas.openxmlformats.org/officeDocument/2006/relationships/slideLayout" Target="../slideLayouts/slideLayout645.xml"/><Relationship Id="rId17" Type="http://schemas.openxmlformats.org/officeDocument/2006/relationships/slideLayout" Target="../slideLayouts/slideLayout650.xml"/><Relationship Id="rId25" Type="http://schemas.openxmlformats.org/officeDocument/2006/relationships/slideLayout" Target="../slideLayouts/slideLayout658.xml"/><Relationship Id="rId33" Type="http://schemas.openxmlformats.org/officeDocument/2006/relationships/slideLayout" Target="../slideLayouts/slideLayout666.xml"/><Relationship Id="rId2" Type="http://schemas.openxmlformats.org/officeDocument/2006/relationships/slideLayout" Target="../slideLayouts/slideLayout635.xml"/><Relationship Id="rId16" Type="http://schemas.openxmlformats.org/officeDocument/2006/relationships/slideLayout" Target="../slideLayouts/slideLayout649.xml"/><Relationship Id="rId20" Type="http://schemas.openxmlformats.org/officeDocument/2006/relationships/slideLayout" Target="../slideLayouts/slideLayout653.xml"/><Relationship Id="rId29" Type="http://schemas.openxmlformats.org/officeDocument/2006/relationships/slideLayout" Target="../slideLayouts/slideLayout662.xml"/><Relationship Id="rId1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9.xml"/><Relationship Id="rId11" Type="http://schemas.openxmlformats.org/officeDocument/2006/relationships/slideLayout" Target="../slideLayouts/slideLayout644.xml"/><Relationship Id="rId24" Type="http://schemas.openxmlformats.org/officeDocument/2006/relationships/slideLayout" Target="../slideLayouts/slideLayout657.xml"/><Relationship Id="rId32" Type="http://schemas.openxmlformats.org/officeDocument/2006/relationships/slideLayout" Target="../slideLayouts/slideLayout665.xml"/><Relationship Id="rId5" Type="http://schemas.openxmlformats.org/officeDocument/2006/relationships/slideLayout" Target="../slideLayouts/slideLayout638.xml"/><Relationship Id="rId15" Type="http://schemas.openxmlformats.org/officeDocument/2006/relationships/slideLayout" Target="../slideLayouts/slideLayout648.xml"/><Relationship Id="rId23" Type="http://schemas.openxmlformats.org/officeDocument/2006/relationships/slideLayout" Target="../slideLayouts/slideLayout656.xml"/><Relationship Id="rId28" Type="http://schemas.openxmlformats.org/officeDocument/2006/relationships/slideLayout" Target="../slideLayouts/slideLayout661.xml"/><Relationship Id="rId10" Type="http://schemas.openxmlformats.org/officeDocument/2006/relationships/slideLayout" Target="../slideLayouts/slideLayout643.xml"/><Relationship Id="rId19" Type="http://schemas.openxmlformats.org/officeDocument/2006/relationships/slideLayout" Target="../slideLayouts/slideLayout652.xml"/><Relationship Id="rId31" Type="http://schemas.openxmlformats.org/officeDocument/2006/relationships/slideLayout" Target="../slideLayouts/slideLayout664.xml"/><Relationship Id="rId4" Type="http://schemas.openxmlformats.org/officeDocument/2006/relationships/slideLayout" Target="../slideLayouts/slideLayout637.xml"/><Relationship Id="rId9" Type="http://schemas.openxmlformats.org/officeDocument/2006/relationships/slideLayout" Target="../slideLayouts/slideLayout642.xml"/><Relationship Id="rId14" Type="http://schemas.openxmlformats.org/officeDocument/2006/relationships/slideLayout" Target="../slideLayouts/slideLayout647.xml"/><Relationship Id="rId22" Type="http://schemas.openxmlformats.org/officeDocument/2006/relationships/slideLayout" Target="../slideLayouts/slideLayout655.xml"/><Relationship Id="rId27" Type="http://schemas.openxmlformats.org/officeDocument/2006/relationships/slideLayout" Target="../slideLayouts/slideLayout660.xml"/><Relationship Id="rId30" Type="http://schemas.openxmlformats.org/officeDocument/2006/relationships/slideLayout" Target="../slideLayouts/slideLayout663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4.xml"/><Relationship Id="rId13" Type="http://schemas.openxmlformats.org/officeDocument/2006/relationships/slideLayout" Target="../slideLayouts/slideLayout679.xml"/><Relationship Id="rId18" Type="http://schemas.openxmlformats.org/officeDocument/2006/relationships/slideLayout" Target="../slideLayouts/slideLayout684.xml"/><Relationship Id="rId26" Type="http://schemas.openxmlformats.org/officeDocument/2006/relationships/slideLayout" Target="../slideLayouts/slideLayout692.xml"/><Relationship Id="rId39" Type="http://schemas.openxmlformats.org/officeDocument/2006/relationships/slideLayout" Target="../slideLayouts/slideLayout705.xml"/><Relationship Id="rId3" Type="http://schemas.openxmlformats.org/officeDocument/2006/relationships/slideLayout" Target="../slideLayouts/slideLayout669.xml"/><Relationship Id="rId21" Type="http://schemas.openxmlformats.org/officeDocument/2006/relationships/slideLayout" Target="../slideLayouts/slideLayout687.xml"/><Relationship Id="rId34" Type="http://schemas.openxmlformats.org/officeDocument/2006/relationships/slideLayout" Target="../slideLayouts/slideLayout700.xml"/><Relationship Id="rId42" Type="http://schemas.openxmlformats.org/officeDocument/2006/relationships/tags" Target="../tags/tag9.xml"/><Relationship Id="rId7" Type="http://schemas.openxmlformats.org/officeDocument/2006/relationships/slideLayout" Target="../slideLayouts/slideLayout673.xml"/><Relationship Id="rId12" Type="http://schemas.openxmlformats.org/officeDocument/2006/relationships/slideLayout" Target="../slideLayouts/slideLayout678.xml"/><Relationship Id="rId17" Type="http://schemas.openxmlformats.org/officeDocument/2006/relationships/slideLayout" Target="../slideLayouts/slideLayout683.xml"/><Relationship Id="rId25" Type="http://schemas.openxmlformats.org/officeDocument/2006/relationships/slideLayout" Target="../slideLayouts/slideLayout691.xml"/><Relationship Id="rId33" Type="http://schemas.openxmlformats.org/officeDocument/2006/relationships/slideLayout" Target="../slideLayouts/slideLayout699.xml"/><Relationship Id="rId38" Type="http://schemas.openxmlformats.org/officeDocument/2006/relationships/slideLayout" Target="../slideLayouts/slideLayout704.xml"/><Relationship Id="rId2" Type="http://schemas.openxmlformats.org/officeDocument/2006/relationships/slideLayout" Target="../slideLayouts/slideLayout668.xml"/><Relationship Id="rId16" Type="http://schemas.openxmlformats.org/officeDocument/2006/relationships/slideLayout" Target="../slideLayouts/slideLayout682.xml"/><Relationship Id="rId20" Type="http://schemas.openxmlformats.org/officeDocument/2006/relationships/slideLayout" Target="../slideLayouts/slideLayout686.xml"/><Relationship Id="rId29" Type="http://schemas.openxmlformats.org/officeDocument/2006/relationships/slideLayout" Target="../slideLayouts/slideLayout695.xml"/><Relationship Id="rId41" Type="http://schemas.openxmlformats.org/officeDocument/2006/relationships/vmlDrawing" Target="../drawings/vmlDrawing3.vml"/><Relationship Id="rId1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72.xml"/><Relationship Id="rId11" Type="http://schemas.openxmlformats.org/officeDocument/2006/relationships/slideLayout" Target="../slideLayouts/slideLayout677.xml"/><Relationship Id="rId24" Type="http://schemas.openxmlformats.org/officeDocument/2006/relationships/slideLayout" Target="../slideLayouts/slideLayout690.xml"/><Relationship Id="rId32" Type="http://schemas.openxmlformats.org/officeDocument/2006/relationships/slideLayout" Target="../slideLayouts/slideLayout698.xml"/><Relationship Id="rId37" Type="http://schemas.openxmlformats.org/officeDocument/2006/relationships/slideLayout" Target="../slideLayouts/slideLayout703.xml"/><Relationship Id="rId40" Type="http://schemas.openxmlformats.org/officeDocument/2006/relationships/theme" Target="../theme/theme29.xml"/><Relationship Id="rId5" Type="http://schemas.openxmlformats.org/officeDocument/2006/relationships/slideLayout" Target="../slideLayouts/slideLayout671.xml"/><Relationship Id="rId15" Type="http://schemas.openxmlformats.org/officeDocument/2006/relationships/slideLayout" Target="../slideLayouts/slideLayout681.xml"/><Relationship Id="rId23" Type="http://schemas.openxmlformats.org/officeDocument/2006/relationships/slideLayout" Target="../slideLayouts/slideLayout689.xml"/><Relationship Id="rId28" Type="http://schemas.openxmlformats.org/officeDocument/2006/relationships/slideLayout" Target="../slideLayouts/slideLayout694.xml"/><Relationship Id="rId36" Type="http://schemas.openxmlformats.org/officeDocument/2006/relationships/slideLayout" Target="../slideLayouts/slideLayout702.xml"/><Relationship Id="rId10" Type="http://schemas.openxmlformats.org/officeDocument/2006/relationships/slideLayout" Target="../slideLayouts/slideLayout676.xml"/><Relationship Id="rId19" Type="http://schemas.openxmlformats.org/officeDocument/2006/relationships/slideLayout" Target="../slideLayouts/slideLayout685.xml"/><Relationship Id="rId31" Type="http://schemas.openxmlformats.org/officeDocument/2006/relationships/slideLayout" Target="../slideLayouts/slideLayout697.xml"/><Relationship Id="rId44" Type="http://schemas.openxmlformats.org/officeDocument/2006/relationships/image" Target="../media/image12.emf"/><Relationship Id="rId4" Type="http://schemas.openxmlformats.org/officeDocument/2006/relationships/slideLayout" Target="../slideLayouts/slideLayout670.xml"/><Relationship Id="rId9" Type="http://schemas.openxmlformats.org/officeDocument/2006/relationships/slideLayout" Target="../slideLayouts/slideLayout675.xml"/><Relationship Id="rId14" Type="http://schemas.openxmlformats.org/officeDocument/2006/relationships/slideLayout" Target="../slideLayouts/slideLayout680.xml"/><Relationship Id="rId22" Type="http://schemas.openxmlformats.org/officeDocument/2006/relationships/slideLayout" Target="../slideLayouts/slideLayout688.xml"/><Relationship Id="rId27" Type="http://schemas.openxmlformats.org/officeDocument/2006/relationships/slideLayout" Target="../slideLayouts/slideLayout693.xml"/><Relationship Id="rId30" Type="http://schemas.openxmlformats.org/officeDocument/2006/relationships/slideLayout" Target="../slideLayouts/slideLayout696.xml"/><Relationship Id="rId35" Type="http://schemas.openxmlformats.org/officeDocument/2006/relationships/slideLayout" Target="../slideLayouts/slideLayout701.xml"/><Relationship Id="rId43" Type="http://schemas.openxmlformats.org/officeDocument/2006/relationships/oleObject" Target="../embeddings/oleObject4.bin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0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image" Target="../media/image5.png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3.xml"/><Relationship Id="rId3" Type="http://schemas.openxmlformats.org/officeDocument/2006/relationships/slideLayout" Target="../slideLayouts/slideLayout708.xml"/><Relationship Id="rId7" Type="http://schemas.openxmlformats.org/officeDocument/2006/relationships/slideLayout" Target="../slideLayouts/slideLayout712.xml"/><Relationship Id="rId2" Type="http://schemas.openxmlformats.org/officeDocument/2006/relationships/slideLayout" Target="../slideLayouts/slideLayout707.xml"/><Relationship Id="rId1" Type="http://schemas.openxmlformats.org/officeDocument/2006/relationships/slideLayout" Target="../slideLayouts/slideLayout706.xml"/><Relationship Id="rId6" Type="http://schemas.openxmlformats.org/officeDocument/2006/relationships/slideLayout" Target="../slideLayouts/slideLayout711.xml"/><Relationship Id="rId5" Type="http://schemas.openxmlformats.org/officeDocument/2006/relationships/slideLayout" Target="../slideLayouts/slideLayout710.xml"/><Relationship Id="rId10" Type="http://schemas.openxmlformats.org/officeDocument/2006/relationships/theme" Target="../theme/theme30.xml"/><Relationship Id="rId4" Type="http://schemas.openxmlformats.org/officeDocument/2006/relationships/slideLayout" Target="../slideLayouts/slideLayout709.xml"/><Relationship Id="rId9" Type="http://schemas.openxmlformats.org/officeDocument/2006/relationships/slideLayout" Target="../slideLayouts/slideLayout714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2.xml"/><Relationship Id="rId13" Type="http://schemas.openxmlformats.org/officeDocument/2006/relationships/slideLayout" Target="../slideLayouts/slideLayout727.xml"/><Relationship Id="rId18" Type="http://schemas.openxmlformats.org/officeDocument/2006/relationships/slideLayout" Target="../slideLayouts/slideLayout732.xml"/><Relationship Id="rId26" Type="http://schemas.openxmlformats.org/officeDocument/2006/relationships/slideLayout" Target="../slideLayouts/slideLayout740.xml"/><Relationship Id="rId3" Type="http://schemas.openxmlformats.org/officeDocument/2006/relationships/slideLayout" Target="../slideLayouts/slideLayout717.xml"/><Relationship Id="rId21" Type="http://schemas.openxmlformats.org/officeDocument/2006/relationships/slideLayout" Target="../slideLayouts/slideLayout735.xml"/><Relationship Id="rId7" Type="http://schemas.openxmlformats.org/officeDocument/2006/relationships/slideLayout" Target="../slideLayouts/slideLayout721.xml"/><Relationship Id="rId12" Type="http://schemas.openxmlformats.org/officeDocument/2006/relationships/slideLayout" Target="../slideLayouts/slideLayout726.xml"/><Relationship Id="rId17" Type="http://schemas.openxmlformats.org/officeDocument/2006/relationships/slideLayout" Target="../slideLayouts/slideLayout731.xml"/><Relationship Id="rId25" Type="http://schemas.openxmlformats.org/officeDocument/2006/relationships/slideLayout" Target="../slideLayouts/slideLayout739.xml"/><Relationship Id="rId2" Type="http://schemas.openxmlformats.org/officeDocument/2006/relationships/slideLayout" Target="../slideLayouts/slideLayout716.xml"/><Relationship Id="rId16" Type="http://schemas.openxmlformats.org/officeDocument/2006/relationships/slideLayout" Target="../slideLayouts/slideLayout730.xml"/><Relationship Id="rId20" Type="http://schemas.openxmlformats.org/officeDocument/2006/relationships/slideLayout" Target="../slideLayouts/slideLayout734.xml"/><Relationship Id="rId29" Type="http://schemas.openxmlformats.org/officeDocument/2006/relationships/slideLayout" Target="../slideLayouts/slideLayout743.xml"/><Relationship Id="rId1" Type="http://schemas.openxmlformats.org/officeDocument/2006/relationships/slideLayout" Target="../slideLayouts/slideLayout715.xml"/><Relationship Id="rId6" Type="http://schemas.openxmlformats.org/officeDocument/2006/relationships/slideLayout" Target="../slideLayouts/slideLayout720.xml"/><Relationship Id="rId11" Type="http://schemas.openxmlformats.org/officeDocument/2006/relationships/slideLayout" Target="../slideLayouts/slideLayout725.xml"/><Relationship Id="rId24" Type="http://schemas.openxmlformats.org/officeDocument/2006/relationships/slideLayout" Target="../slideLayouts/slideLayout738.xml"/><Relationship Id="rId32" Type="http://schemas.openxmlformats.org/officeDocument/2006/relationships/theme" Target="../theme/theme31.xml"/><Relationship Id="rId5" Type="http://schemas.openxmlformats.org/officeDocument/2006/relationships/slideLayout" Target="../slideLayouts/slideLayout719.xml"/><Relationship Id="rId15" Type="http://schemas.openxmlformats.org/officeDocument/2006/relationships/slideLayout" Target="../slideLayouts/slideLayout729.xml"/><Relationship Id="rId23" Type="http://schemas.openxmlformats.org/officeDocument/2006/relationships/slideLayout" Target="../slideLayouts/slideLayout737.xml"/><Relationship Id="rId28" Type="http://schemas.openxmlformats.org/officeDocument/2006/relationships/slideLayout" Target="../slideLayouts/slideLayout742.xml"/><Relationship Id="rId10" Type="http://schemas.openxmlformats.org/officeDocument/2006/relationships/slideLayout" Target="../slideLayouts/slideLayout724.xml"/><Relationship Id="rId19" Type="http://schemas.openxmlformats.org/officeDocument/2006/relationships/slideLayout" Target="../slideLayouts/slideLayout733.xml"/><Relationship Id="rId31" Type="http://schemas.openxmlformats.org/officeDocument/2006/relationships/slideLayout" Target="../slideLayouts/slideLayout745.xml"/><Relationship Id="rId4" Type="http://schemas.openxmlformats.org/officeDocument/2006/relationships/slideLayout" Target="../slideLayouts/slideLayout718.xml"/><Relationship Id="rId9" Type="http://schemas.openxmlformats.org/officeDocument/2006/relationships/slideLayout" Target="../slideLayouts/slideLayout723.xml"/><Relationship Id="rId14" Type="http://schemas.openxmlformats.org/officeDocument/2006/relationships/slideLayout" Target="../slideLayouts/slideLayout728.xml"/><Relationship Id="rId22" Type="http://schemas.openxmlformats.org/officeDocument/2006/relationships/slideLayout" Target="../slideLayouts/slideLayout736.xml"/><Relationship Id="rId27" Type="http://schemas.openxmlformats.org/officeDocument/2006/relationships/slideLayout" Target="../slideLayouts/slideLayout741.xml"/><Relationship Id="rId30" Type="http://schemas.openxmlformats.org/officeDocument/2006/relationships/slideLayout" Target="../slideLayouts/slideLayout744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3.xml"/><Relationship Id="rId3" Type="http://schemas.openxmlformats.org/officeDocument/2006/relationships/slideLayout" Target="../slideLayouts/slideLayout748.xml"/><Relationship Id="rId7" Type="http://schemas.openxmlformats.org/officeDocument/2006/relationships/slideLayout" Target="../slideLayouts/slideLayout752.xml"/><Relationship Id="rId2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46.xml"/><Relationship Id="rId6" Type="http://schemas.openxmlformats.org/officeDocument/2006/relationships/slideLayout" Target="../slideLayouts/slideLayout751.xml"/><Relationship Id="rId5" Type="http://schemas.openxmlformats.org/officeDocument/2006/relationships/slideLayout" Target="../slideLayouts/slideLayout750.xml"/><Relationship Id="rId10" Type="http://schemas.openxmlformats.org/officeDocument/2006/relationships/theme" Target="../theme/theme32.xml"/><Relationship Id="rId4" Type="http://schemas.openxmlformats.org/officeDocument/2006/relationships/slideLayout" Target="../slideLayouts/slideLayout749.xml"/><Relationship Id="rId9" Type="http://schemas.openxmlformats.org/officeDocument/2006/relationships/slideLayout" Target="../slideLayouts/slideLayout754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2.xml"/><Relationship Id="rId3" Type="http://schemas.openxmlformats.org/officeDocument/2006/relationships/slideLayout" Target="../slideLayouts/slideLayout757.xml"/><Relationship Id="rId7" Type="http://schemas.openxmlformats.org/officeDocument/2006/relationships/slideLayout" Target="../slideLayouts/slideLayout761.xml"/><Relationship Id="rId2" Type="http://schemas.openxmlformats.org/officeDocument/2006/relationships/slideLayout" Target="../slideLayouts/slideLayout756.xml"/><Relationship Id="rId1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60.xml"/><Relationship Id="rId5" Type="http://schemas.openxmlformats.org/officeDocument/2006/relationships/slideLayout" Target="../slideLayouts/slideLayout759.xml"/><Relationship Id="rId10" Type="http://schemas.openxmlformats.org/officeDocument/2006/relationships/theme" Target="../theme/theme33.xml"/><Relationship Id="rId4" Type="http://schemas.openxmlformats.org/officeDocument/2006/relationships/slideLayout" Target="../slideLayouts/slideLayout758.xml"/><Relationship Id="rId9" Type="http://schemas.openxmlformats.org/officeDocument/2006/relationships/slideLayout" Target="../slideLayouts/slideLayout763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1.xml"/><Relationship Id="rId3" Type="http://schemas.openxmlformats.org/officeDocument/2006/relationships/slideLayout" Target="../slideLayouts/slideLayout766.xml"/><Relationship Id="rId7" Type="http://schemas.openxmlformats.org/officeDocument/2006/relationships/slideLayout" Target="../slideLayouts/slideLayout770.xml"/><Relationship Id="rId2" Type="http://schemas.openxmlformats.org/officeDocument/2006/relationships/slideLayout" Target="../slideLayouts/slideLayout765.xml"/><Relationship Id="rId1" Type="http://schemas.openxmlformats.org/officeDocument/2006/relationships/slideLayout" Target="../slideLayouts/slideLayout764.xml"/><Relationship Id="rId6" Type="http://schemas.openxmlformats.org/officeDocument/2006/relationships/slideLayout" Target="../slideLayouts/slideLayout769.xml"/><Relationship Id="rId5" Type="http://schemas.openxmlformats.org/officeDocument/2006/relationships/slideLayout" Target="../slideLayouts/slideLayout768.xml"/><Relationship Id="rId10" Type="http://schemas.openxmlformats.org/officeDocument/2006/relationships/theme" Target="../theme/theme34.xml"/><Relationship Id="rId4" Type="http://schemas.openxmlformats.org/officeDocument/2006/relationships/slideLayout" Target="../slideLayouts/slideLayout767.xml"/><Relationship Id="rId9" Type="http://schemas.openxmlformats.org/officeDocument/2006/relationships/slideLayout" Target="../slideLayouts/slideLayout77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34" Type="http://schemas.openxmlformats.org/officeDocument/2006/relationships/slideLayout" Target="../slideLayouts/slideLayout53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36" Type="http://schemas.openxmlformats.org/officeDocument/2006/relationships/theme" Target="../theme/theme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Relationship Id="rId35" Type="http://schemas.openxmlformats.org/officeDocument/2006/relationships/slideLayout" Target="../slideLayouts/slideLayout5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34" Type="http://schemas.openxmlformats.org/officeDocument/2006/relationships/slideLayout" Target="../slideLayouts/slideLayout88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33" Type="http://schemas.openxmlformats.org/officeDocument/2006/relationships/slideLayout" Target="../slideLayouts/slideLayout87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29" Type="http://schemas.openxmlformats.org/officeDocument/2006/relationships/slideLayout" Target="../slideLayouts/slideLayout83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32" Type="http://schemas.openxmlformats.org/officeDocument/2006/relationships/slideLayout" Target="../slideLayouts/slideLayout86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31" Type="http://schemas.openxmlformats.org/officeDocument/2006/relationships/slideLayout" Target="../slideLayouts/slideLayout85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Relationship Id="rId30" Type="http://schemas.openxmlformats.org/officeDocument/2006/relationships/slideLayout" Target="../slideLayouts/slideLayout84.xml"/><Relationship Id="rId35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slideLayout" Target="../slideLayouts/slideLayout135.xml"/><Relationship Id="rId18" Type="http://schemas.openxmlformats.org/officeDocument/2006/relationships/slideLayout" Target="../slideLayouts/slideLayout140.xml"/><Relationship Id="rId26" Type="http://schemas.openxmlformats.org/officeDocument/2006/relationships/slideLayout" Target="../slideLayouts/slideLayout148.xml"/><Relationship Id="rId3" Type="http://schemas.openxmlformats.org/officeDocument/2006/relationships/slideLayout" Target="../slideLayouts/slideLayout125.xml"/><Relationship Id="rId21" Type="http://schemas.openxmlformats.org/officeDocument/2006/relationships/slideLayout" Target="../slideLayouts/slideLayout143.xml"/><Relationship Id="rId34" Type="http://schemas.openxmlformats.org/officeDocument/2006/relationships/slideLayout" Target="../slideLayouts/slideLayout156.xml"/><Relationship Id="rId7" Type="http://schemas.openxmlformats.org/officeDocument/2006/relationships/slideLayout" Target="../slideLayouts/slideLayout129.xml"/><Relationship Id="rId12" Type="http://schemas.openxmlformats.org/officeDocument/2006/relationships/slideLayout" Target="../slideLayouts/slideLayout134.xml"/><Relationship Id="rId17" Type="http://schemas.openxmlformats.org/officeDocument/2006/relationships/slideLayout" Target="../slideLayouts/slideLayout139.xml"/><Relationship Id="rId25" Type="http://schemas.openxmlformats.org/officeDocument/2006/relationships/slideLayout" Target="../slideLayouts/slideLayout147.xml"/><Relationship Id="rId33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24.xml"/><Relationship Id="rId16" Type="http://schemas.openxmlformats.org/officeDocument/2006/relationships/slideLayout" Target="../slideLayouts/slideLayout138.xml"/><Relationship Id="rId20" Type="http://schemas.openxmlformats.org/officeDocument/2006/relationships/slideLayout" Target="../slideLayouts/slideLayout142.xml"/><Relationship Id="rId29" Type="http://schemas.openxmlformats.org/officeDocument/2006/relationships/slideLayout" Target="../slideLayouts/slideLayout151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24" Type="http://schemas.openxmlformats.org/officeDocument/2006/relationships/slideLayout" Target="../slideLayouts/slideLayout146.xml"/><Relationship Id="rId32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27.xml"/><Relationship Id="rId15" Type="http://schemas.openxmlformats.org/officeDocument/2006/relationships/slideLayout" Target="../slideLayouts/slideLayout137.xml"/><Relationship Id="rId23" Type="http://schemas.openxmlformats.org/officeDocument/2006/relationships/slideLayout" Target="../slideLayouts/slideLayout145.xml"/><Relationship Id="rId28" Type="http://schemas.openxmlformats.org/officeDocument/2006/relationships/slideLayout" Target="../slideLayouts/slideLayout150.xml"/><Relationship Id="rId10" Type="http://schemas.openxmlformats.org/officeDocument/2006/relationships/slideLayout" Target="../slideLayouts/slideLayout132.xml"/><Relationship Id="rId19" Type="http://schemas.openxmlformats.org/officeDocument/2006/relationships/slideLayout" Target="../slideLayouts/slideLayout141.xml"/><Relationship Id="rId31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14" Type="http://schemas.openxmlformats.org/officeDocument/2006/relationships/slideLayout" Target="../slideLayouts/slideLayout136.xml"/><Relationship Id="rId22" Type="http://schemas.openxmlformats.org/officeDocument/2006/relationships/slideLayout" Target="../slideLayouts/slideLayout144.xml"/><Relationship Id="rId27" Type="http://schemas.openxmlformats.org/officeDocument/2006/relationships/slideLayout" Target="../slideLayouts/slideLayout149.xml"/><Relationship Id="rId30" Type="http://schemas.openxmlformats.org/officeDocument/2006/relationships/slideLayout" Target="../slideLayouts/slideLayout152.xml"/><Relationship Id="rId35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861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30200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dirty="0" smtClean="0"/>
              <a:t>Click to edit master text styles</a:t>
            </a:r>
          </a:p>
          <a:p>
            <a:pPr lvl="1"/>
            <a:r>
              <a:rPr lang="en-US" noProof="0" dirty="0" smtClean="0"/>
              <a:t>Second level</a:t>
            </a:r>
          </a:p>
          <a:p>
            <a:pPr lvl="2"/>
            <a:r>
              <a:rPr lang="en-US" noProof="0" dirty="0" smtClean="0"/>
              <a:t>Third level</a:t>
            </a:r>
          </a:p>
          <a:p>
            <a:pPr lvl="3"/>
            <a:r>
              <a:rPr lang="en-US" noProof="0" dirty="0" smtClean="0"/>
              <a:t>Fourth level</a:t>
            </a:r>
          </a:p>
          <a:p>
            <a:pPr lvl="4"/>
            <a:r>
              <a:rPr lang="en-US" noProof="0" dirty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329184" y="4788485"/>
            <a:ext cx="323009" cy="149332"/>
          </a:xfrm>
          <a:prstGeom prst="rect">
            <a:avLst/>
          </a:prstGeom>
        </p:spPr>
        <p:txBody>
          <a:bodyPr vert="horz" wrap="none" lIns="0" tIns="45720" rIns="91440" bIns="45720" rtlCol="0" anchor="ctr">
            <a:noAutofit/>
          </a:bodyPr>
          <a:lstStyle/>
          <a:p>
            <a:pPr marL="0" algn="l" defTabSz="914400" rtl="0" eaLnBrk="1" latinLnBrk="0" hangingPunct="1"/>
            <a:fld id="{6C5AF65D-6854-49AF-ABC5-48B5BA0EA842}" type="slidenum">
              <a:rPr lang="en-US" sz="700" b="0" i="0" kern="1200" smtClean="0">
                <a:solidFill>
                  <a:srgbClr val="B9B8BB"/>
                </a:solidFill>
                <a:latin typeface="HP Simplified"/>
                <a:ea typeface="+mn-ea"/>
                <a:cs typeface="HP Simplified"/>
              </a:rPr>
              <a:pPr marL="0" algn="l" defTabSz="914400" rtl="0" eaLnBrk="1" latinLnBrk="0" hangingPunct="1"/>
              <a:t>‹#›</a:t>
            </a:fld>
            <a:endParaRPr lang="en-US" sz="700" b="0" i="0" kern="1200" dirty="0" smtClean="0">
              <a:solidFill>
                <a:srgbClr val="B9B8BB"/>
              </a:solidFill>
              <a:latin typeface="HP Simplified"/>
              <a:ea typeface="+mn-ea"/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6062758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200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213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63" indent="-16986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313" indent="-180975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900" indent="-15081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6000" indent="0" algn="l" defTabSz="457200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fld id="{65FD8143-BFA3-46F8-9B90-B0E5CFAF7F7C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825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0" r:id="rId1"/>
    <p:sldLayoutId id="2147484181" r:id="rId2"/>
    <p:sldLayoutId id="2147484182" r:id="rId3"/>
    <p:sldLayoutId id="2147484183" r:id="rId4"/>
    <p:sldLayoutId id="2147484184" r:id="rId5"/>
    <p:sldLayoutId id="2147484185" r:id="rId6"/>
    <p:sldLayoutId id="2147484186" r:id="rId7"/>
    <p:sldLayoutId id="2147484187" r:id="rId8"/>
    <p:sldLayoutId id="2147484188" r:id="rId9"/>
    <p:sldLayoutId id="2147484189" r:id="rId10"/>
    <p:sldLayoutId id="2147484190" r:id="rId11"/>
    <p:sldLayoutId id="2147484191" r:id="rId12"/>
    <p:sldLayoutId id="2147484192" r:id="rId13"/>
    <p:sldLayoutId id="2147484193" r:id="rId14"/>
    <p:sldLayoutId id="2147484194" r:id="rId15"/>
    <p:sldLayoutId id="2147484195" r:id="rId16"/>
    <p:sldLayoutId id="2147484196" r:id="rId17"/>
    <p:sldLayoutId id="2147484197" r:id="rId18"/>
    <p:sldLayoutId id="2147484198" r:id="rId19"/>
    <p:sldLayoutId id="2147484199" r:id="rId20"/>
    <p:sldLayoutId id="2147484200" r:id="rId21"/>
    <p:sldLayoutId id="2147484201" r:id="rId22"/>
    <p:sldLayoutId id="2147484202" r:id="rId23"/>
    <p:sldLayoutId id="2147484203" r:id="rId24"/>
    <p:sldLayoutId id="2147484204" r:id="rId25"/>
    <p:sldLayoutId id="2147484205" r:id="rId26"/>
    <p:sldLayoutId id="2147484206" r:id="rId27"/>
    <p:sldLayoutId id="2147484207" r:id="rId28"/>
    <p:sldLayoutId id="2147484208" r:id="rId29"/>
    <p:sldLayoutId id="2147484209" r:id="rId30"/>
    <p:sldLayoutId id="2147484210" r:id="rId31"/>
    <p:sldLayoutId id="2147484211" r:id="rId32"/>
    <p:sldLayoutId id="2147484212" r:id="rId33"/>
    <p:sldLayoutId id="2147484213" r:id="rId3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30112866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6" r:id="rId1"/>
    <p:sldLayoutId id="2147484217" r:id="rId2"/>
    <p:sldLayoutId id="2147484218" r:id="rId3"/>
    <p:sldLayoutId id="2147484219" r:id="rId4"/>
    <p:sldLayoutId id="2147484220" r:id="rId5"/>
    <p:sldLayoutId id="2147484221" r:id="rId6"/>
    <p:sldLayoutId id="2147484222" r:id="rId7"/>
    <p:sldLayoutId id="2147484223" r:id="rId8"/>
    <p:sldLayoutId id="2147484224" r:id="rId9"/>
    <p:sldLayoutId id="2147484225" r:id="rId10"/>
    <p:sldLayoutId id="214748422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20264699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0" r:id="rId1"/>
    <p:sldLayoutId id="2147484231" r:id="rId2"/>
    <p:sldLayoutId id="2147484232" r:id="rId3"/>
    <p:sldLayoutId id="2147484233" r:id="rId4"/>
    <p:sldLayoutId id="2147484234" r:id="rId5"/>
    <p:sldLayoutId id="2147484235" r:id="rId6"/>
    <p:sldLayoutId id="2147484236" r:id="rId7"/>
    <p:sldLayoutId id="2147484237" r:id="rId8"/>
    <p:sldLayoutId id="2147484238" r:id="rId9"/>
    <p:sldLayoutId id="2147484239" r:id="rId10"/>
    <p:sldLayoutId id="2147484240" r:id="rId11"/>
    <p:sldLayoutId id="2147484242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9AF34ED8-AC49-4E5F-9117-52D7B6E3623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7/14/2017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/>
            <a:fld id="{9EA1CB02-DA13-4904-8CBF-7C7BB1CDD89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0458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EA9CA381-E4DA-4C2C-AB37-0BEC52D2FE20}" type="datetimeFigureOut">
              <a:rPr lang="en-US" smtClean="0">
                <a:solidFill>
                  <a:prstClr val="black"/>
                </a:solidFill>
              </a:rPr>
              <a:pPr defTabSz="685800"/>
              <a:t>7/14/2017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FC23F297-DDDE-494D-98AD-C2DF1F69BA1F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8738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9" r:id="rId1"/>
    <p:sldLayoutId id="2147484260" r:id="rId2"/>
    <p:sldLayoutId id="2147484261" r:id="rId3"/>
    <p:sldLayoutId id="2147484262" r:id="rId4"/>
    <p:sldLayoutId id="2147484263" r:id="rId5"/>
    <p:sldLayoutId id="2147484264" r:id="rId6"/>
    <p:sldLayoutId id="2147484265" r:id="rId7"/>
    <p:sldLayoutId id="2147484266" r:id="rId8"/>
    <p:sldLayoutId id="2147484267" r:id="rId9"/>
    <p:sldLayoutId id="2147484268" r:id="rId10"/>
    <p:sldLayoutId id="2147484269" r:id="rId11"/>
    <p:sldLayoutId id="2147484270" r:id="rId12"/>
    <p:sldLayoutId id="2147484271" r:id="rId13"/>
    <p:sldLayoutId id="2147484272" r:id="rId14"/>
    <p:sldLayoutId id="2147484273" r:id="rId15"/>
    <p:sldLayoutId id="2147484274" r:id="rId16"/>
    <p:sldLayoutId id="2147484275" r:id="rId17"/>
    <p:sldLayoutId id="2147484276" r:id="rId18"/>
    <p:sldLayoutId id="2147484277" r:id="rId19"/>
    <p:sldLayoutId id="2147484278" r:id="rId20"/>
    <p:sldLayoutId id="2147484279" r:id="rId21"/>
    <p:sldLayoutId id="2147484280" r:id="rId22"/>
    <p:sldLayoutId id="2147484281" r:id="rId23"/>
    <p:sldLayoutId id="2147484282" r:id="rId24"/>
    <p:sldLayoutId id="2147484283" r:id="rId25"/>
    <p:sldLayoutId id="2147484284" r:id="rId26"/>
    <p:sldLayoutId id="2147484285" r:id="rId27"/>
    <p:sldLayoutId id="2147484286" r:id="rId28"/>
    <p:sldLayoutId id="2147484287" r:id="rId29"/>
    <p:sldLayoutId id="2147484288" r:id="rId30"/>
    <p:sldLayoutId id="2147484289" r:id="rId31"/>
    <p:sldLayoutId id="2147484290" r:id="rId32"/>
    <p:sldLayoutId id="2147484291" r:id="rId3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34748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3" r:id="rId1"/>
    <p:sldLayoutId id="2147484294" r:id="rId2"/>
    <p:sldLayoutId id="2147484295" r:id="rId3"/>
    <p:sldLayoutId id="2147484296" r:id="rId4"/>
    <p:sldLayoutId id="2147484297" r:id="rId5"/>
    <p:sldLayoutId id="2147484298" r:id="rId6"/>
    <p:sldLayoutId id="2147484299" r:id="rId7"/>
    <p:sldLayoutId id="2147484300" r:id="rId8"/>
    <p:sldLayoutId id="2147484301" r:id="rId9"/>
    <p:sldLayoutId id="2147484302" r:id="rId10"/>
    <p:sldLayoutId id="2147484303" r:id="rId11"/>
    <p:sldLayoutId id="2147484304" r:id="rId12"/>
    <p:sldLayoutId id="2147484305" r:id="rId13"/>
    <p:sldLayoutId id="2147484306" r:id="rId14"/>
    <p:sldLayoutId id="2147484307" r:id="rId15"/>
    <p:sldLayoutId id="2147484308" r:id="rId16"/>
    <p:sldLayoutId id="2147484309" r:id="rId17"/>
    <p:sldLayoutId id="2147484310" r:id="rId18"/>
    <p:sldLayoutId id="2147484311" r:id="rId19"/>
    <p:sldLayoutId id="2147484312" r:id="rId20"/>
    <p:sldLayoutId id="2147484313" r:id="rId21"/>
    <p:sldLayoutId id="2147484314" r:id="rId22"/>
    <p:sldLayoutId id="2147484315" r:id="rId23"/>
    <p:sldLayoutId id="2147484316" r:id="rId24"/>
    <p:sldLayoutId id="2147484317" r:id="rId25"/>
    <p:sldLayoutId id="2147484318" r:id="rId26"/>
    <p:sldLayoutId id="2147484319" r:id="rId27"/>
    <p:sldLayoutId id="2147484320" r:id="rId28"/>
    <p:sldLayoutId id="2147484321" r:id="rId29"/>
    <p:sldLayoutId id="2147484322" r:id="rId30"/>
    <p:sldLayoutId id="2147484323" r:id="rId31"/>
    <p:sldLayoutId id="2147484324" r:id="rId32"/>
    <p:sldLayoutId id="2147484325" r:id="rId33"/>
    <p:sldLayoutId id="2147484326" r:id="rId34"/>
    <p:sldLayoutId id="2147484327" r:id="rId35"/>
    <p:sldLayoutId id="2147484328" r:id="rId36"/>
    <p:sldLayoutId id="2147484329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1339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1" r:id="rId1"/>
    <p:sldLayoutId id="2147484332" r:id="rId2"/>
    <p:sldLayoutId id="2147484333" r:id="rId3"/>
    <p:sldLayoutId id="2147484334" r:id="rId4"/>
    <p:sldLayoutId id="2147484335" r:id="rId5"/>
    <p:sldLayoutId id="2147484336" r:id="rId6"/>
    <p:sldLayoutId id="2147484337" r:id="rId7"/>
    <p:sldLayoutId id="2147484338" r:id="rId8"/>
    <p:sldLayoutId id="2147484339" r:id="rId9"/>
    <p:sldLayoutId id="2147484340" r:id="rId10"/>
    <p:sldLayoutId id="2147484341" r:id="rId11"/>
    <p:sldLayoutId id="2147484342" r:id="rId12"/>
    <p:sldLayoutId id="2147484343" r:id="rId13"/>
    <p:sldLayoutId id="2147484344" r:id="rId14"/>
    <p:sldLayoutId id="2147484345" r:id="rId15"/>
    <p:sldLayoutId id="2147484346" r:id="rId16"/>
    <p:sldLayoutId id="2147484347" r:id="rId17"/>
    <p:sldLayoutId id="2147484348" r:id="rId18"/>
    <p:sldLayoutId id="2147484349" r:id="rId19"/>
    <p:sldLayoutId id="2147484350" r:id="rId20"/>
    <p:sldLayoutId id="2147484351" r:id="rId21"/>
    <p:sldLayoutId id="2147484352" r:id="rId22"/>
    <p:sldLayoutId id="2147484353" r:id="rId23"/>
    <p:sldLayoutId id="2147484354" r:id="rId24"/>
    <p:sldLayoutId id="2147484355" r:id="rId25"/>
    <p:sldLayoutId id="2147484356" r:id="rId26"/>
    <p:sldLayoutId id="2147484357" r:id="rId27"/>
    <p:sldLayoutId id="2147484358" r:id="rId28"/>
    <p:sldLayoutId id="2147484359" r:id="rId29"/>
    <p:sldLayoutId id="2147484360" r:id="rId30"/>
    <p:sldLayoutId id="2147484361" r:id="rId31"/>
    <p:sldLayoutId id="2147484362" r:id="rId32"/>
    <p:sldLayoutId id="2147484363" r:id="rId33"/>
    <p:sldLayoutId id="2147484364" r:id="rId34"/>
    <p:sldLayoutId id="2147484365" r:id="rId35"/>
    <p:sldLayoutId id="2147484366" r:id="rId36"/>
    <p:sldLayoutId id="2147484367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05970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  <p:sldLayoutId id="2147484380" r:id="rId12"/>
    <p:sldLayoutId id="2147484381" r:id="rId13"/>
    <p:sldLayoutId id="2147484382" r:id="rId14"/>
    <p:sldLayoutId id="2147484383" r:id="rId15"/>
    <p:sldLayoutId id="2147484384" r:id="rId16"/>
    <p:sldLayoutId id="2147484385" r:id="rId17"/>
    <p:sldLayoutId id="2147484386" r:id="rId18"/>
    <p:sldLayoutId id="2147484387" r:id="rId19"/>
    <p:sldLayoutId id="2147484388" r:id="rId20"/>
    <p:sldLayoutId id="2147484389" r:id="rId21"/>
    <p:sldLayoutId id="2147484390" r:id="rId22"/>
    <p:sldLayoutId id="2147484391" r:id="rId23"/>
    <p:sldLayoutId id="2147484392" r:id="rId24"/>
    <p:sldLayoutId id="2147484393" r:id="rId25"/>
    <p:sldLayoutId id="2147484394" r:id="rId26"/>
    <p:sldLayoutId id="2147484395" r:id="rId27"/>
    <p:sldLayoutId id="2147484396" r:id="rId28"/>
    <p:sldLayoutId id="2147484397" r:id="rId29"/>
    <p:sldLayoutId id="2147484398" r:id="rId30"/>
    <p:sldLayoutId id="2147484399" r:id="rId31"/>
    <p:sldLayoutId id="2147484400" r:id="rId32"/>
    <p:sldLayoutId id="2147484401" r:id="rId33"/>
    <p:sldLayoutId id="2147484402" r:id="rId34"/>
    <p:sldLayoutId id="2147484403" r:id="rId35"/>
    <p:sldLayoutId id="2147484404" r:id="rId36"/>
    <p:sldLayoutId id="2147484405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0424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7" r:id="rId1"/>
    <p:sldLayoutId id="2147484408" r:id="rId2"/>
    <p:sldLayoutId id="2147484409" r:id="rId3"/>
    <p:sldLayoutId id="2147484410" r:id="rId4"/>
    <p:sldLayoutId id="2147484411" r:id="rId5"/>
    <p:sldLayoutId id="2147484412" r:id="rId6"/>
    <p:sldLayoutId id="2147484413" r:id="rId7"/>
    <p:sldLayoutId id="2147484414" r:id="rId8"/>
    <p:sldLayoutId id="2147484415" r:id="rId9"/>
    <p:sldLayoutId id="2147484416" r:id="rId10"/>
    <p:sldLayoutId id="2147484417" r:id="rId11"/>
    <p:sldLayoutId id="2147484418" r:id="rId12"/>
    <p:sldLayoutId id="2147484419" r:id="rId13"/>
    <p:sldLayoutId id="2147484420" r:id="rId14"/>
    <p:sldLayoutId id="2147484421" r:id="rId15"/>
    <p:sldLayoutId id="2147484422" r:id="rId16"/>
    <p:sldLayoutId id="2147484423" r:id="rId17"/>
    <p:sldLayoutId id="2147484424" r:id="rId18"/>
    <p:sldLayoutId id="2147484425" r:id="rId19"/>
    <p:sldLayoutId id="2147484426" r:id="rId20"/>
    <p:sldLayoutId id="2147484427" r:id="rId21"/>
    <p:sldLayoutId id="2147484428" r:id="rId22"/>
    <p:sldLayoutId id="2147484429" r:id="rId23"/>
    <p:sldLayoutId id="2147484430" r:id="rId24"/>
    <p:sldLayoutId id="2147484431" r:id="rId25"/>
    <p:sldLayoutId id="2147484432" r:id="rId26"/>
    <p:sldLayoutId id="2147484433" r:id="rId27"/>
    <p:sldLayoutId id="2147484434" r:id="rId28"/>
    <p:sldLayoutId id="2147484435" r:id="rId29"/>
    <p:sldLayoutId id="2147484436" r:id="rId30"/>
    <p:sldLayoutId id="2147484437" r:id="rId31"/>
    <p:sldLayoutId id="2147484438" r:id="rId32"/>
    <p:sldLayoutId id="2147484439" r:id="rId33"/>
    <p:sldLayoutId id="2147484440" r:id="rId34"/>
    <p:sldLayoutId id="2147484441" r:id="rId35"/>
    <p:sldLayoutId id="2147484442" r:id="rId36"/>
    <p:sldLayoutId id="2147484443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51309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5" r:id="rId1"/>
    <p:sldLayoutId id="2147484446" r:id="rId2"/>
    <p:sldLayoutId id="2147484447" r:id="rId3"/>
    <p:sldLayoutId id="2147484448" r:id="rId4"/>
    <p:sldLayoutId id="2147484449" r:id="rId5"/>
    <p:sldLayoutId id="2147484450" r:id="rId6"/>
    <p:sldLayoutId id="2147484451" r:id="rId7"/>
    <p:sldLayoutId id="2147484452" r:id="rId8"/>
    <p:sldLayoutId id="2147484453" r:id="rId9"/>
    <p:sldLayoutId id="2147484454" r:id="rId10"/>
    <p:sldLayoutId id="2147484455" r:id="rId11"/>
    <p:sldLayoutId id="2147484456" r:id="rId12"/>
    <p:sldLayoutId id="2147484457" r:id="rId13"/>
    <p:sldLayoutId id="2147484458" r:id="rId14"/>
    <p:sldLayoutId id="2147484459" r:id="rId15"/>
    <p:sldLayoutId id="2147484460" r:id="rId16"/>
    <p:sldLayoutId id="2147484461" r:id="rId17"/>
    <p:sldLayoutId id="2147484462" r:id="rId18"/>
    <p:sldLayoutId id="2147484463" r:id="rId19"/>
    <p:sldLayoutId id="2147484464" r:id="rId20"/>
    <p:sldLayoutId id="2147484465" r:id="rId21"/>
    <p:sldLayoutId id="2147484466" r:id="rId22"/>
    <p:sldLayoutId id="2147484467" r:id="rId23"/>
    <p:sldLayoutId id="2147484468" r:id="rId24"/>
    <p:sldLayoutId id="2147484469" r:id="rId25"/>
    <p:sldLayoutId id="2147484470" r:id="rId26"/>
    <p:sldLayoutId id="2147484471" r:id="rId27"/>
    <p:sldLayoutId id="2147484472" r:id="rId28"/>
    <p:sldLayoutId id="2147484473" r:id="rId29"/>
    <p:sldLayoutId id="2147484474" r:id="rId30"/>
    <p:sldLayoutId id="2147484475" r:id="rId31"/>
    <p:sldLayoutId id="2147484476" r:id="rId32"/>
    <p:sldLayoutId id="2147484477" r:id="rId33"/>
    <p:sldLayoutId id="2147484478" r:id="rId34"/>
    <p:sldLayoutId id="2147484479" r:id="rId35"/>
    <p:sldLayoutId id="2147484480" r:id="rId36"/>
    <p:sldLayoutId id="2147484481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861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dirty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30200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dirty="0" smtClean="0"/>
              <a:t>Click to edit master text styles</a:t>
            </a:r>
          </a:p>
          <a:p>
            <a:pPr lvl="1"/>
            <a:r>
              <a:rPr lang="en-US" noProof="0" dirty="0" smtClean="0"/>
              <a:t>Second level</a:t>
            </a:r>
          </a:p>
          <a:p>
            <a:pPr lvl="2"/>
            <a:r>
              <a:rPr lang="en-US" noProof="0" dirty="0" smtClean="0"/>
              <a:t>Third level</a:t>
            </a:r>
          </a:p>
          <a:p>
            <a:pPr lvl="3"/>
            <a:r>
              <a:rPr lang="en-US" noProof="0" dirty="0" smtClean="0"/>
              <a:t>Fourth level</a:t>
            </a:r>
          </a:p>
          <a:p>
            <a:pPr lvl="4"/>
            <a:r>
              <a:rPr lang="en-US" noProof="0" dirty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329184" y="4788485"/>
            <a:ext cx="323009" cy="149332"/>
          </a:xfrm>
          <a:prstGeom prst="rect">
            <a:avLst/>
          </a:prstGeom>
        </p:spPr>
        <p:txBody>
          <a:bodyPr vert="horz" wrap="none" lIns="0" tIns="45720" rIns="91440" bIns="45720" rtlCol="0" anchor="ctr">
            <a:noAutofit/>
          </a:bodyPr>
          <a:lstStyle/>
          <a:p>
            <a:pPr defTabSz="914400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400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4164744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4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200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213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63" indent="-16986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313" indent="-180975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900" indent="-15081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6000" indent="0" algn="l" defTabSz="457200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9571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4" r:id="rId1"/>
    <p:sldLayoutId id="2147484485" r:id="rId2"/>
    <p:sldLayoutId id="2147484486" r:id="rId3"/>
    <p:sldLayoutId id="2147484487" r:id="rId4"/>
    <p:sldLayoutId id="2147484488" r:id="rId5"/>
    <p:sldLayoutId id="2147484489" r:id="rId6"/>
    <p:sldLayoutId id="2147484490" r:id="rId7"/>
    <p:sldLayoutId id="2147484491" r:id="rId8"/>
    <p:sldLayoutId id="2147484492" r:id="rId9"/>
    <p:sldLayoutId id="2147484493" r:id="rId10"/>
    <p:sldLayoutId id="2147484494" r:id="rId11"/>
    <p:sldLayoutId id="2147484495" r:id="rId12"/>
    <p:sldLayoutId id="2147484496" r:id="rId13"/>
    <p:sldLayoutId id="2147484497" r:id="rId14"/>
    <p:sldLayoutId id="2147484498" r:id="rId15"/>
    <p:sldLayoutId id="2147484499" r:id="rId16"/>
    <p:sldLayoutId id="2147484500" r:id="rId17"/>
    <p:sldLayoutId id="2147484501" r:id="rId18"/>
    <p:sldLayoutId id="2147484502" r:id="rId19"/>
    <p:sldLayoutId id="2147484503" r:id="rId20"/>
    <p:sldLayoutId id="2147484504" r:id="rId21"/>
    <p:sldLayoutId id="2147484505" r:id="rId22"/>
    <p:sldLayoutId id="2147484506" r:id="rId23"/>
    <p:sldLayoutId id="2147484507" r:id="rId24"/>
    <p:sldLayoutId id="2147484508" r:id="rId25"/>
    <p:sldLayoutId id="2147484509" r:id="rId26"/>
    <p:sldLayoutId id="2147484510" r:id="rId27"/>
    <p:sldLayoutId id="2147484511" r:id="rId28"/>
    <p:sldLayoutId id="2147484512" r:id="rId29"/>
    <p:sldLayoutId id="2147484513" r:id="rId30"/>
    <p:sldLayoutId id="2147484514" r:id="rId31"/>
    <p:sldLayoutId id="2147484515" r:id="rId32"/>
    <p:sldLayoutId id="2147484516" r:id="rId33"/>
    <p:sldLayoutId id="2147484517" r:id="rId34"/>
    <p:sldLayoutId id="2147484518" r:id="rId35"/>
    <p:sldLayoutId id="2147484519" r:id="rId36"/>
    <p:sldLayoutId id="2147484520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24146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9" r:id="rId1"/>
    <p:sldLayoutId id="2147484560" r:id="rId2"/>
    <p:sldLayoutId id="2147484561" r:id="rId3"/>
    <p:sldLayoutId id="2147484562" r:id="rId4"/>
    <p:sldLayoutId id="2147484563" r:id="rId5"/>
    <p:sldLayoutId id="2147484564" r:id="rId6"/>
    <p:sldLayoutId id="2147484565" r:id="rId7"/>
    <p:sldLayoutId id="2147484566" r:id="rId8"/>
    <p:sldLayoutId id="2147484567" r:id="rId9"/>
    <p:sldLayoutId id="2147484568" r:id="rId10"/>
    <p:sldLayoutId id="2147484569" r:id="rId11"/>
    <p:sldLayoutId id="2147484570" r:id="rId12"/>
    <p:sldLayoutId id="2147484571" r:id="rId13"/>
    <p:sldLayoutId id="2147484572" r:id="rId14"/>
    <p:sldLayoutId id="2147484573" r:id="rId15"/>
    <p:sldLayoutId id="2147484574" r:id="rId16"/>
    <p:sldLayoutId id="2147484575" r:id="rId17"/>
    <p:sldLayoutId id="2147484576" r:id="rId18"/>
    <p:sldLayoutId id="2147484577" r:id="rId19"/>
    <p:sldLayoutId id="2147484578" r:id="rId20"/>
    <p:sldLayoutId id="2147484579" r:id="rId21"/>
    <p:sldLayoutId id="2147484580" r:id="rId22"/>
    <p:sldLayoutId id="2147484581" r:id="rId23"/>
    <p:sldLayoutId id="2147484582" r:id="rId24"/>
    <p:sldLayoutId id="2147484583" r:id="rId25"/>
    <p:sldLayoutId id="2147484584" r:id="rId26"/>
    <p:sldLayoutId id="2147484585" r:id="rId27"/>
    <p:sldLayoutId id="2147484586" r:id="rId28"/>
    <p:sldLayoutId id="2147484587" r:id="rId29"/>
    <p:sldLayoutId id="2147484588" r:id="rId30"/>
    <p:sldLayoutId id="2147484589" r:id="rId31"/>
    <p:sldLayoutId id="2147484590" r:id="rId32"/>
    <p:sldLayoutId id="2147484591" r:id="rId33"/>
    <p:sldLayoutId id="2147484592" r:id="rId34"/>
    <p:sldLayoutId id="2147484593" r:id="rId35"/>
    <p:sldLayoutId id="2147484594" r:id="rId36"/>
    <p:sldLayoutId id="2147484595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DDB7B3C0-E2E1-49B6-AAB1-F2F6AE0E819E}" type="datetime3">
              <a:rPr lang="en-US" smtClean="0">
                <a:solidFill>
                  <a:prstClr val="black"/>
                </a:solidFill>
              </a:rPr>
              <a:pPr defTabSz="685800"/>
              <a:t>14 July 2017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7467" y="4821174"/>
            <a:ext cx="1412081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 – For Training Purposes Only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3409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  <p:sldLayoutId id="2147484608" r:id="rId12"/>
    <p:sldLayoutId id="2147484609" r:id="rId13"/>
    <p:sldLayoutId id="2147484610" r:id="rId14"/>
    <p:sldLayoutId id="2147484611" r:id="rId15"/>
    <p:sldLayoutId id="2147484612" r:id="rId16"/>
    <p:sldLayoutId id="2147484613" r:id="rId17"/>
    <p:sldLayoutId id="2147484614" r:id="rId18"/>
    <p:sldLayoutId id="2147484615" r:id="rId19"/>
    <p:sldLayoutId id="2147484616" r:id="rId20"/>
    <p:sldLayoutId id="2147484617" r:id="rId21"/>
    <p:sldLayoutId id="2147484618" r:id="rId22"/>
    <p:sldLayoutId id="2147484619" r:id="rId23"/>
    <p:sldLayoutId id="2147484620" r:id="rId24"/>
    <p:sldLayoutId id="2147484621" r:id="rId25"/>
    <p:sldLayoutId id="2147484622" r:id="rId26"/>
    <p:sldLayoutId id="2147484623" r:id="rId27"/>
    <p:sldLayoutId id="2147484624" r:id="rId28"/>
    <p:sldLayoutId id="2147484625" r:id="rId29"/>
    <p:sldLayoutId id="2147484626" r:id="rId30"/>
    <p:sldLayoutId id="2147484627" r:id="rId31"/>
    <p:sldLayoutId id="2147484628" r:id="rId32"/>
    <p:sldLayoutId id="2147484629" r:id="rId33"/>
    <p:sldLayoutId id="2147484630" r:id="rId34"/>
    <p:sldLayoutId id="2147484631" r:id="rId35"/>
    <p:sldLayoutId id="2147484632" r:id="rId36"/>
    <p:sldLayoutId id="2147484633" r:id="rId3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10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10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8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10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10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6" y="4686302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457189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457189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1141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5" r:id="rId1"/>
    <p:sldLayoutId id="2147484636" r:id="rId2"/>
    <p:sldLayoutId id="2147484637" r:id="rId3"/>
    <p:sldLayoutId id="2147484638" r:id="rId4"/>
    <p:sldLayoutId id="2147484639" r:id="rId5"/>
    <p:sldLayoutId id="2147484640" r:id="rId6"/>
    <p:sldLayoutId id="2147484641" r:id="rId7"/>
    <p:sldLayoutId id="2147484642" r:id="rId8"/>
    <p:sldLayoutId id="2147484643" r:id="rId9"/>
    <p:sldLayoutId id="2147484645" r:id="rId10"/>
    <p:sldLayoutId id="214748464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54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54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7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47" indent="-169847" algn="l" defTabSz="457154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79" indent="-180958" algn="l" defTabSz="457154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53" indent="-150800" algn="l" defTabSz="457154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772" indent="0" algn="l" defTabSz="457154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4" indent="-228576" algn="l" defTabSz="457154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8" indent="-228576" algn="l" defTabSz="457154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2" indent="-228576" algn="l" defTabSz="457154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10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4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9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2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5" algn="l" defTabSz="4571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F26A7306-2B1A-4BFA-8988-3566AB31C6E6}" type="datetime4">
              <a:rPr lang="en-US" smtClean="0">
                <a:solidFill>
                  <a:prstClr val="black"/>
                </a:solidFill>
              </a:rPr>
              <a:pPr defTabSz="685800"/>
              <a:t>July 14, 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Confidential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9059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8" r:id="rId1"/>
    <p:sldLayoutId id="2147484649" r:id="rId2"/>
    <p:sldLayoutId id="2147484650" r:id="rId3"/>
    <p:sldLayoutId id="2147484651" r:id="rId4"/>
    <p:sldLayoutId id="2147484652" r:id="rId5"/>
    <p:sldLayoutId id="2147484653" r:id="rId6"/>
    <p:sldLayoutId id="2147484654" r:id="rId7"/>
    <p:sldLayoutId id="2147484655" r:id="rId8"/>
    <p:sldLayoutId id="2147484656" r:id="rId9"/>
    <p:sldLayoutId id="2147484657" r:id="rId10"/>
    <p:sldLayoutId id="2147484658" r:id="rId11"/>
    <p:sldLayoutId id="2147484659" r:id="rId12"/>
    <p:sldLayoutId id="2147484660" r:id="rId13"/>
    <p:sldLayoutId id="2147484661" r:id="rId14"/>
    <p:sldLayoutId id="2147484662" r:id="rId15"/>
    <p:sldLayoutId id="2147484663" r:id="rId16"/>
    <p:sldLayoutId id="2147484664" r:id="rId17"/>
    <p:sldLayoutId id="2147484665" r:id="rId18"/>
    <p:sldLayoutId id="2147484666" r:id="rId19"/>
    <p:sldLayoutId id="2147484667" r:id="rId20"/>
    <p:sldLayoutId id="2147484668" r:id="rId21"/>
    <p:sldLayoutId id="2147484669" r:id="rId22"/>
    <p:sldLayoutId id="2147484670" r:id="rId23"/>
    <p:sldLayoutId id="2147484671" r:id="rId24"/>
    <p:sldLayoutId id="2147484672" r:id="rId25"/>
    <p:sldLayoutId id="2147484673" r:id="rId26"/>
    <p:sldLayoutId id="2147484674" r:id="rId27"/>
    <p:sldLayoutId id="2147484675" r:id="rId28"/>
    <p:sldLayoutId id="2147484676" r:id="rId29"/>
    <p:sldLayoutId id="2147484677" r:id="rId30"/>
    <p:sldLayoutId id="2147484678" r:id="rId31"/>
    <p:sldLayoutId id="2147484679" r:id="rId32"/>
    <p:sldLayoutId id="2147484680" r:id="rId3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4764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2" r:id="rId1"/>
    <p:sldLayoutId id="2147484683" r:id="rId2"/>
    <p:sldLayoutId id="2147484684" r:id="rId3"/>
    <p:sldLayoutId id="2147484685" r:id="rId4"/>
    <p:sldLayoutId id="2147484686" r:id="rId5"/>
    <p:sldLayoutId id="2147484687" r:id="rId6"/>
    <p:sldLayoutId id="2147484688" r:id="rId7"/>
    <p:sldLayoutId id="2147484689" r:id="rId8"/>
    <p:sldLayoutId id="2147484690" r:id="rId9"/>
    <p:sldLayoutId id="2147484692" r:id="rId10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TextBox 8"/>
          <p:cNvSpPr txBox="1"/>
          <p:nvPr/>
        </p:nvSpPr>
        <p:spPr>
          <a:xfrm>
            <a:off x="311154" y="4885803"/>
            <a:ext cx="8012545" cy="228600"/>
          </a:xfrm>
          <a:prstGeom prst="rect">
            <a:avLst/>
          </a:prstGeom>
          <a:noFill/>
        </p:spPr>
        <p:txBody>
          <a:bodyPr wrap="square" lIns="91434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pic>
        <p:nvPicPr>
          <p:cNvPr id="4" name="Picture 3" descr="HP_Blue_RGB_150_SM.png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4094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6" r:id="rId1"/>
    <p:sldLayoutId id="2147484707" r:id="rId2"/>
    <p:sldLayoutId id="2147484708" r:id="rId3"/>
    <p:sldLayoutId id="2147484709" r:id="rId4"/>
    <p:sldLayoutId id="2147484710" r:id="rId5"/>
    <p:sldLayoutId id="2147484711" r:id="rId6"/>
    <p:sldLayoutId id="2147484712" r:id="rId7"/>
    <p:sldLayoutId id="2147484713" r:id="rId8"/>
    <p:sldLayoutId id="2147484714" r:id="rId9"/>
    <p:sldLayoutId id="2147484716" r:id="rId10"/>
    <p:sldLayoutId id="2147484717" r:id="rId11"/>
    <p:sldLayoutId id="2147484718" r:id="rId12"/>
    <p:sldLayoutId id="2147484719" r:id="rId13"/>
    <p:sldLayoutId id="214748472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6793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4" r:id="rId1"/>
    <p:sldLayoutId id="2147484735" r:id="rId2"/>
    <p:sldLayoutId id="2147484736" r:id="rId3"/>
    <p:sldLayoutId id="2147484737" r:id="rId4"/>
    <p:sldLayoutId id="2147484738" r:id="rId5"/>
    <p:sldLayoutId id="2147484739" r:id="rId6"/>
    <p:sldLayoutId id="2147484740" r:id="rId7"/>
    <p:sldLayoutId id="2147484741" r:id="rId8"/>
    <p:sldLayoutId id="2147484742" r:id="rId9"/>
    <p:sldLayoutId id="2147484743" r:id="rId10"/>
    <p:sldLayoutId id="2147484745" r:id="rId11"/>
    <p:sldLayoutId id="2147484746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65FD8143-BFA3-46F8-9B90-B0E5CFAF7F7C}" type="datetime4">
              <a:rPr lang="en-US" smtClean="0">
                <a:solidFill>
                  <a:prstClr val="black"/>
                </a:solidFill>
              </a:rPr>
              <a:pPr defTabSz="685800"/>
              <a:t>July 14, 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 dirty="0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7748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48" r:id="rId1"/>
    <p:sldLayoutId id="2147484749" r:id="rId2"/>
    <p:sldLayoutId id="2147484750" r:id="rId3"/>
    <p:sldLayoutId id="2147484751" r:id="rId4"/>
    <p:sldLayoutId id="2147484752" r:id="rId5"/>
    <p:sldLayoutId id="2147484753" r:id="rId6"/>
    <p:sldLayoutId id="2147484754" r:id="rId7"/>
    <p:sldLayoutId id="2147484755" r:id="rId8"/>
    <p:sldLayoutId id="2147484756" r:id="rId9"/>
    <p:sldLayoutId id="2147484757" r:id="rId10"/>
    <p:sldLayoutId id="2147484758" r:id="rId11"/>
    <p:sldLayoutId id="2147484759" r:id="rId12"/>
    <p:sldLayoutId id="2147484760" r:id="rId13"/>
    <p:sldLayoutId id="2147484761" r:id="rId14"/>
    <p:sldLayoutId id="2147484762" r:id="rId15"/>
    <p:sldLayoutId id="2147484763" r:id="rId16"/>
    <p:sldLayoutId id="2147484764" r:id="rId17"/>
    <p:sldLayoutId id="2147484765" r:id="rId18"/>
    <p:sldLayoutId id="2147484766" r:id="rId19"/>
    <p:sldLayoutId id="2147484767" r:id="rId20"/>
    <p:sldLayoutId id="2147484768" r:id="rId21"/>
    <p:sldLayoutId id="2147484769" r:id="rId22"/>
    <p:sldLayoutId id="2147484770" r:id="rId23"/>
    <p:sldLayoutId id="2147484771" r:id="rId24"/>
    <p:sldLayoutId id="2147484772" r:id="rId25"/>
    <p:sldLayoutId id="2147484773" r:id="rId26"/>
    <p:sldLayoutId id="2147484774" r:id="rId27"/>
    <p:sldLayoutId id="2147484775" r:id="rId28"/>
    <p:sldLayoutId id="2147484776" r:id="rId29"/>
    <p:sldLayoutId id="2147484777" r:id="rId30"/>
    <p:sldLayoutId id="2147484778" r:id="rId31"/>
    <p:sldLayoutId id="2147484779" r:id="rId32"/>
    <p:sldLayoutId id="2147484780" r:id="rId3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/>
          <p:cNvGraphicFramePr>
            <a:graphicFrameLocks noChangeAspect="1"/>
          </p:cNvGraphicFramePr>
          <p:nvPr userDrawn="1">
            <p:custDataLst>
              <p:tags r:id="rId42"/>
            </p:custDataLst>
            <p:extLst/>
          </p:nvPr>
        </p:nvGraphicFramePr>
        <p:xfrm>
          <a:off x="1192" y="1192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07" name="think-cell Slide" r:id="rId43" imgW="360" imgH="360" progId="TCLayout.ActiveDocument.1">
                  <p:embed/>
                </p:oleObj>
              </mc:Choice>
              <mc:Fallback>
                <p:oleObj name="think-cell Slide" r:id="rId43" imgW="360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192" y="1192"/>
                        <a:ext cx="1190" cy="11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Hewlett Packard Enterprise Confidential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617D78"/>
                </a:solidFill>
              </a:rPr>
              <a:pPr defTabSz="685800"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38402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2" r:id="rId1"/>
    <p:sldLayoutId id="2147484783" r:id="rId2"/>
    <p:sldLayoutId id="2147484784" r:id="rId3"/>
    <p:sldLayoutId id="2147484785" r:id="rId4"/>
    <p:sldLayoutId id="2147484786" r:id="rId5"/>
    <p:sldLayoutId id="2147484787" r:id="rId6"/>
    <p:sldLayoutId id="2147484788" r:id="rId7"/>
    <p:sldLayoutId id="2147484789" r:id="rId8"/>
    <p:sldLayoutId id="2147484790" r:id="rId9"/>
    <p:sldLayoutId id="2147484791" r:id="rId10"/>
    <p:sldLayoutId id="2147484792" r:id="rId11"/>
    <p:sldLayoutId id="2147484793" r:id="rId12"/>
    <p:sldLayoutId id="2147484794" r:id="rId13"/>
    <p:sldLayoutId id="2147484795" r:id="rId14"/>
    <p:sldLayoutId id="2147484796" r:id="rId15"/>
    <p:sldLayoutId id="2147484797" r:id="rId16"/>
    <p:sldLayoutId id="2147484798" r:id="rId17"/>
    <p:sldLayoutId id="2147484799" r:id="rId18"/>
    <p:sldLayoutId id="2147484800" r:id="rId19"/>
    <p:sldLayoutId id="2147484801" r:id="rId20"/>
    <p:sldLayoutId id="2147484802" r:id="rId21"/>
    <p:sldLayoutId id="2147484803" r:id="rId22"/>
    <p:sldLayoutId id="2147484804" r:id="rId23"/>
    <p:sldLayoutId id="2147484805" r:id="rId24"/>
    <p:sldLayoutId id="2147484806" r:id="rId25"/>
    <p:sldLayoutId id="2147484807" r:id="rId26"/>
    <p:sldLayoutId id="2147484808" r:id="rId27"/>
    <p:sldLayoutId id="2147484809" r:id="rId28"/>
    <p:sldLayoutId id="2147484810" r:id="rId29"/>
    <p:sldLayoutId id="2147484811" r:id="rId30"/>
    <p:sldLayoutId id="2147484812" r:id="rId31"/>
    <p:sldLayoutId id="2147484813" r:id="rId32"/>
    <p:sldLayoutId id="2147484814" r:id="rId33"/>
    <p:sldLayoutId id="2147484815" r:id="rId34"/>
    <p:sldLayoutId id="2147484816" r:id="rId35"/>
    <p:sldLayoutId id="2147484817" r:id="rId36"/>
    <p:sldLayoutId id="2147484818" r:id="rId37"/>
    <p:sldLayoutId id="2147484819" r:id="rId38"/>
    <p:sldLayoutId id="2147484820" r:id="rId3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sldNum="0"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TextBox 8"/>
          <p:cNvSpPr txBox="1"/>
          <p:nvPr/>
        </p:nvSpPr>
        <p:spPr>
          <a:xfrm>
            <a:off x="444501" y="4758803"/>
            <a:ext cx="8012545" cy="2286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2015 Hewlett-Packard Development Company, L.P.  The information contained herein is subject to change without notice.</a:t>
            </a:r>
          </a:p>
        </p:txBody>
      </p:sp>
      <p:sp>
        <p:nvSpPr>
          <p:cNvPr id="8" name="TextBox 7"/>
          <p:cNvSpPr txBox="1"/>
          <p:nvPr/>
        </p:nvSpPr>
        <p:spPr bwMode="gray">
          <a:xfrm>
            <a:off x="329184" y="4788485"/>
            <a:ext cx="323009" cy="149332"/>
          </a:xfrm>
          <a:prstGeom prst="rect">
            <a:avLst/>
          </a:prstGeom>
        </p:spPr>
        <p:txBody>
          <a:bodyPr vert="horz" wrap="none" lIns="0" tIns="45720" rIns="91440" bIns="45720" rtlCol="0" anchor="ctr">
            <a:noAutofit/>
          </a:bodyPr>
          <a:lstStyle/>
          <a:p>
            <a:pPr defTabSz="914400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400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pic>
        <p:nvPicPr>
          <p:cNvPr id="4" name="Picture 3" descr="HP_Blue_RGB_150_SM.png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1049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70" r:id="rId10"/>
    <p:sldLayoutId id="2147483871" r:id="rId11"/>
    <p:sldLayoutId id="2147483878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200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213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63" indent="-16986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313" indent="-180975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900" indent="-150813" algn="l" defTabSz="457200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6000" indent="0" algn="l" defTabSz="457200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1048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3" r:id="rId1"/>
    <p:sldLayoutId id="2147484824" r:id="rId2"/>
    <p:sldLayoutId id="2147484825" r:id="rId3"/>
    <p:sldLayoutId id="2147484826" r:id="rId4"/>
    <p:sldLayoutId id="2147484827" r:id="rId5"/>
    <p:sldLayoutId id="2147484828" r:id="rId6"/>
    <p:sldLayoutId id="2147484829" r:id="rId7"/>
    <p:sldLayoutId id="2147484830" r:id="rId8"/>
    <p:sldLayoutId id="2147484831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fld id="{65FD8143-BFA3-46F8-9B90-B0E5CFAF7F7C}" type="datetime4">
              <a:rPr lang="en-US" smtClean="0">
                <a:solidFill>
                  <a:prstClr val="black"/>
                </a:solidFill>
              </a:rPr>
              <a:pPr defTabSz="685800"/>
              <a:t>July 14, 2017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r>
              <a:rPr lang="en-US" smtClean="0">
                <a:solidFill>
                  <a:prstClr val="black"/>
                </a:solidFill>
              </a:rPr>
              <a:t>Private | Confidential | Internal Use Only </a:t>
            </a: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617D78"/>
                </a:solidFill>
              </a:rPr>
              <a:pPr defTabSz="685800"/>
              <a:t>‹#›</a:t>
            </a:fld>
            <a:endParaRPr lang="en-US" dirty="0">
              <a:solidFill>
                <a:srgbClr val="617D78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3304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3" r:id="rId1"/>
    <p:sldLayoutId id="2147484834" r:id="rId2"/>
    <p:sldLayoutId id="2147484835" r:id="rId3"/>
    <p:sldLayoutId id="2147484836" r:id="rId4"/>
    <p:sldLayoutId id="2147484837" r:id="rId5"/>
    <p:sldLayoutId id="2147484838" r:id="rId6"/>
    <p:sldLayoutId id="2147484839" r:id="rId7"/>
    <p:sldLayoutId id="2147484840" r:id="rId8"/>
    <p:sldLayoutId id="2147484841" r:id="rId9"/>
    <p:sldLayoutId id="2147484842" r:id="rId10"/>
    <p:sldLayoutId id="2147484843" r:id="rId11"/>
    <p:sldLayoutId id="2147484844" r:id="rId12"/>
    <p:sldLayoutId id="2147484845" r:id="rId13"/>
    <p:sldLayoutId id="2147484846" r:id="rId14"/>
    <p:sldLayoutId id="2147484847" r:id="rId15"/>
    <p:sldLayoutId id="2147484848" r:id="rId16"/>
    <p:sldLayoutId id="2147484849" r:id="rId17"/>
    <p:sldLayoutId id="2147484850" r:id="rId18"/>
    <p:sldLayoutId id="2147484851" r:id="rId19"/>
    <p:sldLayoutId id="2147484852" r:id="rId20"/>
    <p:sldLayoutId id="2147484853" r:id="rId21"/>
    <p:sldLayoutId id="2147484854" r:id="rId22"/>
    <p:sldLayoutId id="2147484855" r:id="rId23"/>
    <p:sldLayoutId id="2147484856" r:id="rId24"/>
    <p:sldLayoutId id="2147484857" r:id="rId25"/>
    <p:sldLayoutId id="2147484858" r:id="rId26"/>
    <p:sldLayoutId id="2147484859" r:id="rId27"/>
    <p:sldLayoutId id="2147484860" r:id="rId28"/>
    <p:sldLayoutId id="2147484861" r:id="rId29"/>
    <p:sldLayoutId id="2147484862" r:id="rId30"/>
    <p:sldLayoutId id="2147484863" r:id="rId3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9911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5" r:id="rId1"/>
    <p:sldLayoutId id="2147484866" r:id="rId2"/>
    <p:sldLayoutId id="2147484867" r:id="rId3"/>
    <p:sldLayoutId id="2147484868" r:id="rId4"/>
    <p:sldLayoutId id="2147484869" r:id="rId5"/>
    <p:sldLayoutId id="2147484870" r:id="rId6"/>
    <p:sldLayoutId id="2147484871" r:id="rId7"/>
    <p:sldLayoutId id="2147484872" r:id="rId8"/>
    <p:sldLayoutId id="214748487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65026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75" r:id="rId1"/>
    <p:sldLayoutId id="2147484876" r:id="rId2"/>
    <p:sldLayoutId id="2147484877" r:id="rId3"/>
    <p:sldLayoutId id="2147484878" r:id="rId4"/>
    <p:sldLayoutId id="2147484879" r:id="rId5"/>
    <p:sldLayoutId id="2147484880" r:id="rId6"/>
    <p:sldLayoutId id="2147484881" r:id="rId7"/>
    <p:sldLayoutId id="2147484882" r:id="rId8"/>
    <p:sldLayoutId id="214748488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1A982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sz="135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pPr defTabSz="685800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4"/>
                </a:solidFill>
              </a:defRPr>
            </a:lvl1pPr>
          </a:lstStyle>
          <a:p>
            <a:pPr defTabSz="685800"/>
            <a:fld id="{B016F8AB-BCEA-4347-8BA6-BE776009BC89}" type="slidenum">
              <a:rPr lang="en-US" smtClean="0">
                <a:solidFill>
                  <a:srgbClr val="5F7A76"/>
                </a:solidFill>
              </a:rPr>
              <a:pPr defTabSz="685800"/>
              <a:t>‹#›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defTabSz="685800"/>
              <a:endParaRPr sz="135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572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Clr>
          <a:schemeClr val="tx1"/>
        </a:buClr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fld id="{65FD8143-BFA3-46F8-9B90-B0E5CFAF7F7C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grpSp>
        <p:nvGrpSpPr>
          <p:cNvPr id="8" name="Group 7"/>
          <p:cNvGrpSpPr/>
          <p:nvPr/>
        </p:nvGrpSpPr>
        <p:grpSpPr>
          <a:xfrm>
            <a:off x="457705" y="468630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251512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0" r:id="rId1"/>
    <p:sldLayoutId id="2147483881" r:id="rId2"/>
    <p:sldLayoutId id="2147483882" r:id="rId3"/>
    <p:sldLayoutId id="2147483883" r:id="rId4"/>
    <p:sldLayoutId id="2147483884" r:id="rId5"/>
    <p:sldLayoutId id="2147483885" r:id="rId6"/>
    <p:sldLayoutId id="2147483886" r:id="rId7"/>
    <p:sldLayoutId id="2147483887" r:id="rId8"/>
    <p:sldLayoutId id="2147483888" r:id="rId9"/>
    <p:sldLayoutId id="2147483889" r:id="rId10"/>
    <p:sldLayoutId id="2147483890" r:id="rId11"/>
    <p:sldLayoutId id="2147483891" r:id="rId12"/>
    <p:sldLayoutId id="2147483892" r:id="rId13"/>
    <p:sldLayoutId id="2147483893" r:id="rId14"/>
    <p:sldLayoutId id="2147483894" r:id="rId15"/>
    <p:sldLayoutId id="2147483895" r:id="rId16"/>
    <p:sldLayoutId id="2147483896" r:id="rId17"/>
    <p:sldLayoutId id="2147483897" r:id="rId18"/>
    <p:sldLayoutId id="2147483898" r:id="rId19"/>
    <p:sldLayoutId id="2147483899" r:id="rId20"/>
    <p:sldLayoutId id="2147483900" r:id="rId21"/>
    <p:sldLayoutId id="2147483901" r:id="rId22"/>
    <p:sldLayoutId id="2147483902" r:id="rId23"/>
    <p:sldLayoutId id="2147483903" r:id="rId24"/>
    <p:sldLayoutId id="2147483904" r:id="rId25"/>
    <p:sldLayoutId id="2147483905" r:id="rId26"/>
    <p:sldLayoutId id="2147483906" r:id="rId27"/>
    <p:sldLayoutId id="2147483907" r:id="rId28"/>
    <p:sldLayoutId id="2147483908" r:id="rId29"/>
    <p:sldLayoutId id="2147483909" r:id="rId30"/>
    <p:sldLayoutId id="2147483910" r:id="rId31"/>
    <p:sldLayoutId id="2147483911" r:id="rId32"/>
    <p:sldLayoutId id="2147483912" r:id="rId33"/>
    <p:sldLayoutId id="2147483913" r:id="rId34"/>
    <p:sldLayoutId id="2147483914" r:id="rId3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fld id="{65FD8143-BFA3-46F8-9B90-B0E5CFAF7F7C}" type="datetime4">
              <a:rPr lang="en-US" smtClean="0"/>
              <a:t>July 14, 2017</a:t>
            </a:fld>
            <a:endParaRPr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Private | Confidential | Internal Use Only </a:t>
            </a:r>
            <a:endParaRPr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fld id="{B016F8AB-BCEA-4347-8BA6-BE776009BC89}" type="slidenum">
              <a:rPr/>
              <a:pPr/>
              <a:t>‹#›</a:t>
            </a:fld>
            <a:endParaRPr dirty="0"/>
          </a:p>
        </p:txBody>
      </p:sp>
      <p:grpSp>
        <p:nvGrpSpPr>
          <p:cNvPr id="8" name="Group 7"/>
          <p:cNvGrpSpPr/>
          <p:nvPr/>
        </p:nvGrpSpPr>
        <p:grpSpPr>
          <a:xfrm>
            <a:off x="456009" y="4693491"/>
            <a:ext cx="727103" cy="292893"/>
            <a:chOff x="3578225" y="1146175"/>
            <a:chExt cx="5038725" cy="2111375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789083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  <p:sldLayoutId id="2147483935" r:id="rId20"/>
    <p:sldLayoutId id="2147483936" r:id="rId21"/>
    <p:sldLayoutId id="2147483937" r:id="rId22"/>
    <p:sldLayoutId id="2147483938" r:id="rId23"/>
    <p:sldLayoutId id="2147483939" r:id="rId24"/>
    <p:sldLayoutId id="2147483940" r:id="rId25"/>
    <p:sldLayoutId id="2147483941" r:id="rId26"/>
    <p:sldLayoutId id="2147483942" r:id="rId27"/>
    <p:sldLayoutId id="2147483943" r:id="rId28"/>
    <p:sldLayoutId id="2147483944" r:id="rId29"/>
    <p:sldLayoutId id="2147483945" r:id="rId30"/>
    <p:sldLayoutId id="2147483946" r:id="rId31"/>
    <p:sldLayoutId id="2147483947" r:id="rId32"/>
    <p:sldLayoutId id="2147483948" r:id="rId33"/>
    <p:sldLayoutId id="2147483949" r:id="rId3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8291065" y="4686301"/>
            <a:ext cx="727103" cy="292893"/>
            <a:chOff x="3578225" y="1146175"/>
            <a:chExt cx="5038725" cy="2111375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0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75327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4107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TextBox 8"/>
          <p:cNvSpPr txBox="1"/>
          <p:nvPr/>
        </p:nvSpPr>
        <p:spPr>
          <a:xfrm>
            <a:off x="311154" y="4885803"/>
            <a:ext cx="8012545" cy="228600"/>
          </a:xfrm>
          <a:prstGeom prst="rect">
            <a:avLst/>
          </a:prstGeom>
          <a:noFill/>
        </p:spPr>
        <p:txBody>
          <a:bodyPr wrap="square" lIns="91434" tIns="45717" rIns="91434" bIns="45717" rtlCol="0">
            <a:noAutofit/>
          </a:bodyPr>
          <a:lstStyle/>
          <a:p>
            <a:pPr defTabSz="457166">
              <a:defRPr/>
            </a:pPr>
            <a:r>
              <a:rPr lang="en-US" sz="700" dirty="0" smtClean="0">
                <a:solidFill>
                  <a:srgbClr val="B9B8BB"/>
                </a:solidFill>
                <a:cs typeface="HP Simplified"/>
              </a:rPr>
              <a:t>© Copyright 2014 Hewlett-Packard Development Company, L.P.  The information contained herein is subject to change without notice. HP Confidential.</a:t>
            </a:r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  <p:pic>
        <p:nvPicPr>
          <p:cNvPr id="4" name="Picture 3" descr="HP_Blue_RGB_150_SM.png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03920" y="4535424"/>
            <a:ext cx="365760" cy="365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0748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9" r:id="rId1"/>
    <p:sldLayoutId id="2147484110" r:id="rId2"/>
    <p:sldLayoutId id="2147484111" r:id="rId3"/>
    <p:sldLayoutId id="2147484112" r:id="rId4"/>
    <p:sldLayoutId id="2147484113" r:id="rId5"/>
    <p:sldLayoutId id="2147484114" r:id="rId6"/>
    <p:sldLayoutId id="2147484115" r:id="rId7"/>
    <p:sldLayoutId id="2147484116" r:id="rId8"/>
    <p:sldLayoutId id="2147484117" r:id="rId9"/>
    <p:sldLayoutId id="2147484119" r:id="rId10"/>
    <p:sldLayoutId id="2147484120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329184" y="235064"/>
            <a:ext cx="8123236" cy="430887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 bwMode="black">
          <a:xfrm>
            <a:off x="329184" y="1188720"/>
            <a:ext cx="8119872" cy="321976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8" name="TextBox 7"/>
          <p:cNvSpPr txBox="1"/>
          <p:nvPr/>
        </p:nvSpPr>
        <p:spPr bwMode="gray">
          <a:xfrm>
            <a:off x="195837" y="4915485"/>
            <a:ext cx="323009" cy="149332"/>
          </a:xfrm>
          <a:prstGeom prst="rect">
            <a:avLst/>
          </a:prstGeom>
        </p:spPr>
        <p:txBody>
          <a:bodyPr vert="horz" wrap="none" lIns="0" tIns="45717" rIns="91434" bIns="45717" rtlCol="0" anchor="ctr">
            <a:noAutofit/>
          </a:bodyPr>
          <a:lstStyle/>
          <a:p>
            <a:pPr defTabSz="914333"/>
            <a:fld id="{6C5AF65D-6854-49AF-ABC5-48B5BA0EA842}" type="slidenum">
              <a:rPr lang="en-US" sz="700" smtClean="0">
                <a:solidFill>
                  <a:srgbClr val="B9B8BB"/>
                </a:solidFill>
                <a:cs typeface="HP Simplified"/>
              </a:rPr>
              <a:pPr defTabSz="914333"/>
              <a:t>‹#›</a:t>
            </a:fld>
            <a:endParaRPr lang="en-US" sz="700" dirty="0" smtClean="0">
              <a:solidFill>
                <a:srgbClr val="B9B8BB"/>
              </a:solidFill>
              <a:cs typeface="HP Simplified"/>
            </a:endParaRPr>
          </a:p>
        </p:txBody>
      </p:sp>
    </p:spTree>
    <p:extLst>
      <p:ext uri="{BB962C8B-B14F-4D97-AF65-F5344CB8AC3E}">
        <p14:creationId xmlns:p14="http://schemas.microsoft.com/office/powerpoint/2010/main" val="33284506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  <p:sldLayoutId id="2147484141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457166" rtl="0" eaLnBrk="1" latinLnBrk="0" hangingPunct="1">
        <a:lnSpc>
          <a:spcPct val="100000"/>
        </a:lnSpc>
        <a:spcBef>
          <a:spcPct val="0"/>
        </a:spcBef>
        <a:spcAft>
          <a:spcPts val="0"/>
        </a:spcAft>
        <a:buNone/>
        <a:defRPr lang="en-GB" sz="2800" b="1" i="0" kern="1200" dirty="0" smtClean="0">
          <a:solidFill>
            <a:srgbClr val="000000"/>
          </a:solidFill>
          <a:latin typeface="HP Simplified" pitchFamily="34" charset="0"/>
          <a:ea typeface="+mj-ea"/>
          <a:cs typeface="HP Simplified" pitchFamily="34" charset="0"/>
        </a:defRPr>
      </a:lvl1pPr>
    </p:titleStyle>
    <p:bodyStyle>
      <a:lvl1pPr marL="0" indent="0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Arial"/>
        <a:buNone/>
        <a:defRPr sz="1800" b="1" i="0" kern="1200">
          <a:solidFill>
            <a:srgbClr val="0096D6"/>
          </a:solidFill>
          <a:latin typeface="HP Simplified" pitchFamily="34" charset="0"/>
          <a:ea typeface="+mn-ea"/>
          <a:cs typeface="HP Simplified" pitchFamily="34" charset="0"/>
        </a:defRPr>
      </a:lvl1pPr>
      <a:lvl2pPr marL="0" indent="0" algn="l" defTabSz="430181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100000"/>
        <a:buFont typeface="Lucida Grande"/>
        <a:buNone/>
        <a:defRPr sz="16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2pPr>
      <a:lvl3pPr marL="169851" indent="-169851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3pPr>
      <a:lvl4pPr marL="341288" indent="-180962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SzPct val="80000"/>
        <a:buFont typeface="HP Simplified" pitchFamily="34" charset="0"/>
        <a:buChar char="–"/>
        <a:defRPr lang="en-US" sz="1400" b="0" i="0" kern="1200" dirty="0" smtClean="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4pPr>
      <a:lvl5pPr marL="469865" indent="-150803" algn="l" defTabSz="457166" rtl="0" eaLnBrk="1" latinLnBrk="0" hangingPunct="1">
        <a:lnSpc>
          <a:spcPct val="100000"/>
        </a:lnSpc>
        <a:spcBef>
          <a:spcPts val="0"/>
        </a:spcBef>
        <a:spcAft>
          <a:spcPts val="400"/>
        </a:spcAft>
        <a:buFont typeface="HP Simplified" pitchFamily="34" charset="0"/>
        <a:buChar char="•"/>
        <a:tabLst/>
        <a:defRPr sz="1400" b="0" i="0" kern="1200">
          <a:solidFill>
            <a:srgbClr val="000000"/>
          </a:solidFill>
          <a:latin typeface="HP Simplified" pitchFamily="34" charset="0"/>
          <a:ea typeface="+mn-ea"/>
          <a:cs typeface="HP Simplified" pitchFamily="34" charset="0"/>
        </a:defRPr>
      </a:lvl5pPr>
      <a:lvl6pPr marL="2285829" indent="0" algn="l" defTabSz="457166" rtl="0" eaLnBrk="1" latinLnBrk="0" hangingPunct="1">
        <a:lnSpc>
          <a:spcPts val="2500"/>
        </a:lnSpc>
        <a:spcBef>
          <a:spcPct val="20000"/>
        </a:spcBef>
        <a:buFont typeface="Arial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4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457166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3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45716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389427"/>
            <a:ext cx="8227457" cy="63927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1"/>
            <a:ext cx="8227338" cy="3428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7" name="Rectangle 6"/>
          <p:cNvSpPr/>
          <p:nvPr/>
        </p:nvSpPr>
        <p:spPr>
          <a:xfrm>
            <a:off x="456009" y="328280"/>
            <a:ext cx="8229600" cy="13716"/>
          </a:xfrm>
          <a:prstGeom prst="rect">
            <a:avLst/>
          </a:prstGeom>
          <a:solidFill>
            <a:srgbClr val="00B388"/>
          </a:solidFill>
          <a:ln w="190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sz="1350" dirty="0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198659" y="4819578"/>
            <a:ext cx="746684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ctr">
              <a:defRPr sz="525">
                <a:solidFill>
                  <a:schemeClr val="tx1"/>
                </a:solidFill>
              </a:defRPr>
            </a:lvl1pPr>
          </a:lstStyle>
          <a:p>
            <a:fld id="{65FD8143-BFA3-46F8-9B90-B0E5CFAF7F7C}" type="datetime4">
              <a:rPr lang="en-US" smtClean="0">
                <a:solidFill>
                  <a:prstClr val="black"/>
                </a:solidFill>
              </a:rPr>
              <a:pPr/>
              <a:t>July 14, 2017</a:t>
            </a:fld>
            <a:endParaRPr dirty="0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00650" y="4819578"/>
            <a:ext cx="3018899" cy="157734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525">
                <a:solidFill>
                  <a:schemeClr val="tx1"/>
                </a:solidFill>
              </a:defRPr>
            </a:lvl1pPr>
          </a:lstStyle>
          <a:p>
            <a:r>
              <a:rPr lang="en-US" dirty="0" smtClean="0">
                <a:solidFill>
                  <a:prstClr val="black"/>
                </a:solidFill>
              </a:rPr>
              <a:t>Private | Confidential | Internal Use Only 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8286751" y="4823152"/>
            <a:ext cx="400049" cy="17411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1200">
                <a:solidFill>
                  <a:schemeClr val="accent5"/>
                </a:solidFill>
              </a:defRPr>
            </a:lvl1pPr>
          </a:lstStyle>
          <a:p>
            <a:fld id="{B016F8AB-BCEA-4347-8BA6-BE776009BC89}" type="slidenum">
              <a:rPr>
                <a:solidFill>
                  <a:srgbClr val="617D78"/>
                </a:solidFill>
              </a:rPr>
              <a:pPr/>
              <a:t>‹#›</a:t>
            </a:fld>
            <a:endParaRPr dirty="0">
              <a:solidFill>
                <a:srgbClr val="617D7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6856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4" r:id="rId1"/>
    <p:sldLayoutId id="2147484145" r:id="rId2"/>
    <p:sldLayoutId id="2147484146" r:id="rId3"/>
    <p:sldLayoutId id="2147484147" r:id="rId4"/>
    <p:sldLayoutId id="2147484148" r:id="rId5"/>
    <p:sldLayoutId id="2147484149" r:id="rId6"/>
    <p:sldLayoutId id="2147484150" r:id="rId7"/>
    <p:sldLayoutId id="2147484151" r:id="rId8"/>
    <p:sldLayoutId id="2147484152" r:id="rId9"/>
    <p:sldLayoutId id="2147484153" r:id="rId10"/>
    <p:sldLayoutId id="2147484154" r:id="rId11"/>
    <p:sldLayoutId id="2147484155" r:id="rId12"/>
    <p:sldLayoutId id="2147484156" r:id="rId13"/>
    <p:sldLayoutId id="2147484157" r:id="rId14"/>
    <p:sldLayoutId id="2147484158" r:id="rId15"/>
    <p:sldLayoutId id="2147484159" r:id="rId16"/>
    <p:sldLayoutId id="2147484160" r:id="rId17"/>
    <p:sldLayoutId id="2147484161" r:id="rId18"/>
    <p:sldLayoutId id="2147484162" r:id="rId19"/>
    <p:sldLayoutId id="2147484163" r:id="rId20"/>
    <p:sldLayoutId id="2147484164" r:id="rId21"/>
    <p:sldLayoutId id="2147484165" r:id="rId22"/>
    <p:sldLayoutId id="2147484166" r:id="rId23"/>
    <p:sldLayoutId id="2147484167" r:id="rId24"/>
    <p:sldLayoutId id="2147484168" r:id="rId25"/>
    <p:sldLayoutId id="2147484169" r:id="rId26"/>
    <p:sldLayoutId id="2147484170" r:id="rId27"/>
    <p:sldLayoutId id="2147484171" r:id="rId28"/>
    <p:sldLayoutId id="2147484172" r:id="rId29"/>
    <p:sldLayoutId id="2147484173" r:id="rId30"/>
    <p:sldLayoutId id="2147484174" r:id="rId31"/>
    <p:sldLayoutId id="2147484175" r:id="rId32"/>
    <p:sldLayoutId id="2147484176" r:id="rId33"/>
    <p:sldLayoutId id="2147484177" r:id="rId3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08610" indent="-137160" algn="l" defTabSz="6858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1148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3pPr>
      <a:lvl4pPr marL="5486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5151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8867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6pPr>
      <a:lvl7pPr marL="89154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7pPr>
      <a:lvl8pPr marL="102870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8pPr>
      <a:lvl9pPr marL="1165860" indent="-10287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–"/>
        <a:defRPr sz="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84">
          <p15:clr>
            <a:srgbClr val="F26B43"/>
          </p15:clr>
        </p15:guide>
        <p15:guide id="4" pos="7296">
          <p15:clr>
            <a:srgbClr val="F26B43"/>
          </p15:clr>
        </p15:guide>
        <p15:guide id="5" orient="horz" pos="960">
          <p15:clr>
            <a:srgbClr val="F26B43"/>
          </p15:clr>
        </p15:guide>
        <p15:guide id="6" orient="horz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6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jpeg"/><Relationship Id="rId7" Type="http://schemas.openxmlformats.org/officeDocument/2006/relationships/image" Target="../media/image3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70.xml"/><Relationship Id="rId6" Type="http://schemas.openxmlformats.org/officeDocument/2006/relationships/image" Target="../media/image35.png"/><Relationship Id="rId5" Type="http://schemas.openxmlformats.org/officeDocument/2006/relationships/image" Target="../media/image34.gif"/><Relationship Id="rId4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7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6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://genzconsortium.org/" TargetMode="External"/><Relationship Id="rId1" Type="http://schemas.openxmlformats.org/officeDocument/2006/relationships/slideLayout" Target="../slideLayouts/slideLayout6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1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9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2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7.emf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45.xml"/><Relationship Id="rId6" Type="http://schemas.openxmlformats.org/officeDocument/2006/relationships/image" Target="../media/image26.png"/><Relationship Id="rId5" Type="http://schemas.openxmlformats.org/officeDocument/2006/relationships/image" Target="../media/image25.emf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6.xml"/><Relationship Id="rId6" Type="http://schemas.openxmlformats.org/officeDocument/2006/relationships/image" Target="../media/image610.png"/><Relationship Id="rId4" Type="http://schemas.openxmlformats.org/officeDocument/2006/relationships/image" Target="../media/image29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54818" y="1437368"/>
            <a:ext cx="7371755" cy="142875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200" dirty="0"/>
              <a:t/>
            </a:r>
            <a:br>
              <a:rPr lang="en-US" sz="4200" dirty="0"/>
            </a:br>
            <a:r>
              <a:rPr lang="en-US" sz="4200" dirty="0"/>
              <a:t/>
            </a:r>
            <a:br>
              <a:rPr lang="en-US" sz="4200" dirty="0"/>
            </a:br>
            <a:r>
              <a:rPr lang="en-US" sz="4200" dirty="0"/>
              <a:t/>
            </a:r>
            <a:br>
              <a:rPr lang="en-US" sz="4200" dirty="0"/>
            </a:br>
            <a:r>
              <a:rPr lang="en-US" sz="4200" dirty="0"/>
              <a:t/>
            </a:r>
            <a:br>
              <a:rPr lang="en-US" sz="4200" dirty="0"/>
            </a:br>
            <a:r>
              <a:rPr lang="en-US" sz="4200" dirty="0" smtClean="0"/>
              <a:t>Computing for a new era</a:t>
            </a:r>
            <a:endParaRPr lang="en-US" sz="4200" dirty="0"/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456010" y="3157863"/>
            <a:ext cx="8336669" cy="68580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1800" dirty="0"/>
              <a:t>John Paul Strachan, Miao Hu, Cat Graves, </a:t>
            </a:r>
            <a:r>
              <a:rPr lang="en-US" sz="1800" dirty="0" err="1"/>
              <a:t>Suhas</a:t>
            </a:r>
            <a:r>
              <a:rPr lang="en-US" sz="1800" dirty="0"/>
              <a:t> Kumar, Naveen </a:t>
            </a:r>
            <a:r>
              <a:rPr lang="en-US" sz="1800" dirty="0" err="1"/>
              <a:t>Muralimanohar</a:t>
            </a:r>
            <a:r>
              <a:rPr lang="en-US" sz="1800" dirty="0"/>
              <a:t>, </a:t>
            </a:r>
            <a:r>
              <a:rPr lang="en-US" sz="1800" dirty="0" err="1"/>
              <a:t>Dejan</a:t>
            </a:r>
            <a:r>
              <a:rPr lang="en-US" sz="1800" dirty="0"/>
              <a:t> </a:t>
            </a:r>
            <a:r>
              <a:rPr lang="en-US" sz="1800" dirty="0" err="1"/>
              <a:t>Milojicic</a:t>
            </a:r>
            <a:r>
              <a:rPr lang="en-US" sz="1800" dirty="0"/>
              <a:t>, R. Stanley Williams</a:t>
            </a:r>
          </a:p>
        </p:txBody>
      </p:sp>
      <p:grpSp>
        <p:nvGrpSpPr>
          <p:cNvPr id="10" name="Group 9"/>
          <p:cNvGrpSpPr/>
          <p:nvPr/>
        </p:nvGrpSpPr>
        <p:grpSpPr bwMode="black">
          <a:xfrm>
            <a:off x="454818" y="342748"/>
            <a:ext cx="2270363" cy="914552"/>
            <a:chOff x="3578225" y="1146175"/>
            <a:chExt cx="5038725" cy="2111375"/>
          </a:xfrm>
          <a:solidFill>
            <a:schemeClr val="tx1"/>
          </a:solidFill>
        </p:grpSpPr>
        <p:sp>
          <p:nvSpPr>
            <p:cNvPr id="11" name="Freeform 5"/>
            <p:cNvSpPr>
              <a:spLocks noEditPoints="1"/>
            </p:cNvSpPr>
            <p:nvPr/>
          </p:nvSpPr>
          <p:spPr bwMode="black">
            <a:xfrm>
              <a:off x="3578225" y="1146175"/>
              <a:ext cx="1725613" cy="498475"/>
            </a:xfrm>
            <a:custGeom>
              <a:avLst/>
              <a:gdLst>
                <a:gd name="T0" fmla="*/ 0 w 1087"/>
                <a:gd name="T1" fmla="*/ 0 h 314"/>
                <a:gd name="T2" fmla="*/ 0 w 1087"/>
                <a:gd name="T3" fmla="*/ 314 h 314"/>
                <a:gd name="T4" fmla="*/ 0 w 1087"/>
                <a:gd name="T5" fmla="*/ 314 h 314"/>
                <a:gd name="T6" fmla="*/ 1087 w 1087"/>
                <a:gd name="T7" fmla="*/ 314 h 314"/>
                <a:gd name="T8" fmla="*/ 1087 w 1087"/>
                <a:gd name="T9" fmla="*/ 0 h 314"/>
                <a:gd name="T10" fmla="*/ 0 w 1087"/>
                <a:gd name="T11" fmla="*/ 0 h 314"/>
                <a:gd name="T12" fmla="*/ 1018 w 1087"/>
                <a:gd name="T13" fmla="*/ 245 h 314"/>
                <a:gd name="T14" fmla="*/ 69 w 1087"/>
                <a:gd name="T15" fmla="*/ 245 h 314"/>
                <a:gd name="T16" fmla="*/ 69 w 1087"/>
                <a:gd name="T17" fmla="*/ 69 h 314"/>
                <a:gd name="T18" fmla="*/ 1018 w 1087"/>
                <a:gd name="T19" fmla="*/ 69 h 314"/>
                <a:gd name="T20" fmla="*/ 1018 w 1087"/>
                <a:gd name="T21" fmla="*/ 245 h 314"/>
                <a:gd name="T22" fmla="*/ 1018 w 1087"/>
                <a:gd name="T23" fmla="*/ 24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7" h="314">
                  <a:moveTo>
                    <a:pt x="0" y="0"/>
                  </a:moveTo>
                  <a:lnTo>
                    <a:pt x="0" y="314"/>
                  </a:lnTo>
                  <a:lnTo>
                    <a:pt x="0" y="314"/>
                  </a:lnTo>
                  <a:lnTo>
                    <a:pt x="1087" y="314"/>
                  </a:lnTo>
                  <a:lnTo>
                    <a:pt x="1087" y="0"/>
                  </a:lnTo>
                  <a:lnTo>
                    <a:pt x="0" y="0"/>
                  </a:lnTo>
                  <a:close/>
                  <a:moveTo>
                    <a:pt x="1018" y="245"/>
                  </a:moveTo>
                  <a:lnTo>
                    <a:pt x="69" y="245"/>
                  </a:lnTo>
                  <a:lnTo>
                    <a:pt x="69" y="69"/>
                  </a:lnTo>
                  <a:lnTo>
                    <a:pt x="1018" y="69"/>
                  </a:lnTo>
                  <a:lnTo>
                    <a:pt x="1018" y="245"/>
                  </a:lnTo>
                  <a:lnTo>
                    <a:pt x="1018" y="245"/>
                  </a:lnTo>
                  <a:close/>
                </a:path>
              </a:pathLst>
            </a:custGeom>
            <a:solidFill>
              <a:srgbClr val="01A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black">
            <a:xfrm>
              <a:off x="3578225" y="1968500"/>
              <a:ext cx="5038725" cy="1289050"/>
            </a:xfrm>
            <a:custGeom>
              <a:avLst/>
              <a:gdLst>
                <a:gd name="T0" fmla="*/ 80 w 1341"/>
                <a:gd name="T1" fmla="*/ 52 h 342"/>
                <a:gd name="T2" fmla="*/ 29 w 1341"/>
                <a:gd name="T3" fmla="*/ 77 h 342"/>
                <a:gd name="T4" fmla="*/ 212 w 1341"/>
                <a:gd name="T5" fmla="*/ 93 h 342"/>
                <a:gd name="T6" fmla="*/ 174 w 1341"/>
                <a:gd name="T7" fmla="*/ 134 h 342"/>
                <a:gd name="T8" fmla="*/ 272 w 1341"/>
                <a:gd name="T9" fmla="*/ 132 h 342"/>
                <a:gd name="T10" fmla="*/ 276 w 1341"/>
                <a:gd name="T11" fmla="*/ 38 h 342"/>
                <a:gd name="T12" fmla="*/ 327 w 1341"/>
                <a:gd name="T13" fmla="*/ 132 h 342"/>
                <a:gd name="T14" fmla="*/ 398 w 1341"/>
                <a:gd name="T15" fmla="*/ 0 h 342"/>
                <a:gd name="T16" fmla="*/ 402 w 1341"/>
                <a:gd name="T17" fmla="*/ 134 h 342"/>
                <a:gd name="T18" fmla="*/ 448 w 1341"/>
                <a:gd name="T19" fmla="*/ 93 h 342"/>
                <a:gd name="T20" fmla="*/ 448 w 1341"/>
                <a:gd name="T21" fmla="*/ 74 h 342"/>
                <a:gd name="T22" fmla="*/ 642 w 1341"/>
                <a:gd name="T23" fmla="*/ 60 h 342"/>
                <a:gd name="T24" fmla="*/ 642 w 1341"/>
                <a:gd name="T25" fmla="*/ 131 h 342"/>
                <a:gd name="T26" fmla="*/ 570 w 1341"/>
                <a:gd name="T27" fmla="*/ 111 h 342"/>
                <a:gd name="T28" fmla="*/ 530 w 1341"/>
                <a:gd name="T29" fmla="*/ 60 h 342"/>
                <a:gd name="T30" fmla="*/ 558 w 1341"/>
                <a:gd name="T31" fmla="*/ 38 h 342"/>
                <a:gd name="T32" fmla="*/ 738 w 1341"/>
                <a:gd name="T33" fmla="*/ 89 h 342"/>
                <a:gd name="T34" fmla="*/ 787 w 1341"/>
                <a:gd name="T35" fmla="*/ 45 h 342"/>
                <a:gd name="T36" fmla="*/ 736 w 1341"/>
                <a:gd name="T37" fmla="*/ 65 h 342"/>
                <a:gd name="T38" fmla="*/ 848 w 1341"/>
                <a:gd name="T39" fmla="*/ 73 h 342"/>
                <a:gd name="T40" fmla="*/ 876 w 1341"/>
                <a:gd name="T41" fmla="*/ 73 h 342"/>
                <a:gd name="T42" fmla="*/ 833 w 1341"/>
                <a:gd name="T43" fmla="*/ 91 h 342"/>
                <a:gd name="T44" fmla="*/ 965 w 1341"/>
                <a:gd name="T45" fmla="*/ 43 h 342"/>
                <a:gd name="T46" fmla="*/ 964 w 1341"/>
                <a:gd name="T47" fmla="*/ 103 h 342"/>
                <a:gd name="T48" fmla="*/ 1010 w 1341"/>
                <a:gd name="T49" fmla="*/ 132 h 342"/>
                <a:gd name="T50" fmla="*/ 1070 w 1341"/>
                <a:gd name="T51" fmla="*/ 38 h 342"/>
                <a:gd name="T52" fmla="*/ 1010 w 1341"/>
                <a:gd name="T53" fmla="*/ 89 h 342"/>
                <a:gd name="T54" fmla="*/ 1133 w 1341"/>
                <a:gd name="T55" fmla="*/ 73 h 342"/>
                <a:gd name="T56" fmla="*/ 1160 w 1341"/>
                <a:gd name="T57" fmla="*/ 73 h 342"/>
                <a:gd name="T58" fmla="*/ 1117 w 1341"/>
                <a:gd name="T59" fmla="*/ 91 h 342"/>
                <a:gd name="T60" fmla="*/ 1239 w 1341"/>
                <a:gd name="T61" fmla="*/ 39 h 342"/>
                <a:gd name="T62" fmla="*/ 1180 w 1341"/>
                <a:gd name="T63" fmla="*/ 132 h 342"/>
                <a:gd name="T64" fmla="*/ 1246 w 1341"/>
                <a:gd name="T65" fmla="*/ 85 h 342"/>
                <a:gd name="T66" fmla="*/ 1314 w 1341"/>
                <a:gd name="T67" fmla="*/ 132 h 342"/>
                <a:gd name="T68" fmla="*/ 1295 w 1341"/>
                <a:gd name="T69" fmla="*/ 110 h 342"/>
                <a:gd name="T70" fmla="*/ 18 w 1341"/>
                <a:gd name="T71" fmla="*/ 231 h 342"/>
                <a:gd name="T72" fmla="*/ 81 w 1341"/>
                <a:gd name="T73" fmla="*/ 307 h 342"/>
                <a:gd name="T74" fmla="*/ 164 w 1341"/>
                <a:gd name="T75" fmla="*/ 307 h 342"/>
                <a:gd name="T76" fmla="*/ 103 w 1341"/>
                <a:gd name="T77" fmla="*/ 214 h 342"/>
                <a:gd name="T78" fmla="*/ 252 w 1341"/>
                <a:gd name="T79" fmla="*/ 229 h 342"/>
                <a:gd name="T80" fmla="*/ 252 w 1341"/>
                <a:gd name="T81" fmla="*/ 307 h 342"/>
                <a:gd name="T82" fmla="*/ 211 w 1341"/>
                <a:gd name="T83" fmla="*/ 214 h 342"/>
                <a:gd name="T84" fmla="*/ 305 w 1341"/>
                <a:gd name="T85" fmla="*/ 212 h 342"/>
                <a:gd name="T86" fmla="*/ 338 w 1341"/>
                <a:gd name="T87" fmla="*/ 285 h 342"/>
                <a:gd name="T88" fmla="*/ 281 w 1341"/>
                <a:gd name="T89" fmla="*/ 251 h 342"/>
                <a:gd name="T90" fmla="*/ 403 w 1341"/>
                <a:gd name="T91" fmla="*/ 229 h 342"/>
                <a:gd name="T92" fmla="*/ 382 w 1341"/>
                <a:gd name="T93" fmla="*/ 228 h 342"/>
                <a:gd name="T94" fmla="*/ 430 w 1341"/>
                <a:gd name="T95" fmla="*/ 342 h 342"/>
                <a:gd name="T96" fmla="*/ 498 w 1341"/>
                <a:gd name="T97" fmla="*/ 260 h 342"/>
                <a:gd name="T98" fmla="*/ 577 w 1341"/>
                <a:gd name="T99" fmla="*/ 212 h 342"/>
                <a:gd name="T100" fmla="*/ 554 w 1341"/>
                <a:gd name="T101" fmla="*/ 307 h 342"/>
                <a:gd name="T102" fmla="*/ 623 w 1341"/>
                <a:gd name="T103" fmla="*/ 187 h 342"/>
                <a:gd name="T104" fmla="*/ 621 w 1341"/>
                <a:gd name="T105" fmla="*/ 307 h 342"/>
                <a:gd name="T106" fmla="*/ 644 w 1341"/>
                <a:gd name="T107" fmla="*/ 300 h 342"/>
                <a:gd name="T108" fmla="*/ 644 w 1341"/>
                <a:gd name="T109" fmla="*/ 240 h 342"/>
                <a:gd name="T110" fmla="*/ 661 w 1341"/>
                <a:gd name="T111" fmla="*/ 238 h 342"/>
                <a:gd name="T112" fmla="*/ 807 w 1341"/>
                <a:gd name="T113" fmla="*/ 266 h 342"/>
                <a:gd name="T114" fmla="*/ 772 w 1341"/>
                <a:gd name="T115" fmla="*/ 3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41" h="342">
                  <a:moveTo>
                    <a:pt x="29" y="13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29" y="77"/>
                    <a:pt x="29" y="77"/>
                    <a:pt x="29" y="77"/>
                  </a:cubicBezTo>
                  <a:lnTo>
                    <a:pt x="29" y="132"/>
                  </a:lnTo>
                  <a:close/>
                  <a:moveTo>
                    <a:pt x="174" y="134"/>
                  </a:moveTo>
                  <a:cubicBezTo>
                    <a:pt x="145" y="134"/>
                    <a:pt x="125" y="116"/>
                    <a:pt x="125" y="85"/>
                  </a:cubicBezTo>
                  <a:cubicBezTo>
                    <a:pt x="125" y="56"/>
                    <a:pt x="144" y="36"/>
                    <a:pt x="170" y="36"/>
                  </a:cubicBezTo>
                  <a:cubicBezTo>
                    <a:pt x="198" y="36"/>
                    <a:pt x="212" y="55"/>
                    <a:pt x="212" y="8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5" y="108"/>
                    <a:pt x="167" y="112"/>
                    <a:pt x="178" y="112"/>
                  </a:cubicBezTo>
                  <a:cubicBezTo>
                    <a:pt x="188" y="112"/>
                    <a:pt x="195" y="110"/>
                    <a:pt x="204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198" y="131"/>
                    <a:pt x="187" y="134"/>
                    <a:pt x="174" y="134"/>
                  </a:cubicBezTo>
                  <a:close/>
                  <a:moveTo>
                    <a:pt x="152" y="74"/>
                  </a:moveTo>
                  <a:cubicBezTo>
                    <a:pt x="186" y="74"/>
                    <a:pt x="186" y="74"/>
                    <a:pt x="186" y="74"/>
                  </a:cubicBezTo>
                  <a:cubicBezTo>
                    <a:pt x="186" y="64"/>
                    <a:pt x="182" y="58"/>
                    <a:pt x="170" y="58"/>
                  </a:cubicBezTo>
                  <a:cubicBezTo>
                    <a:pt x="162" y="58"/>
                    <a:pt x="155" y="61"/>
                    <a:pt x="152" y="74"/>
                  </a:cubicBezTo>
                  <a:close/>
                  <a:moveTo>
                    <a:pt x="287" y="77"/>
                  </a:moveTo>
                  <a:cubicBezTo>
                    <a:pt x="272" y="132"/>
                    <a:pt x="272" y="132"/>
                    <a:pt x="272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98" y="38"/>
                    <a:pt x="298" y="38"/>
                    <a:pt x="298" y="38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55" y="38"/>
                    <a:pt x="355" y="38"/>
                    <a:pt x="355" y="38"/>
                  </a:cubicBezTo>
                  <a:cubicBezTo>
                    <a:pt x="355" y="39"/>
                    <a:pt x="355" y="39"/>
                    <a:pt x="355" y="39"/>
                  </a:cubicBezTo>
                  <a:cubicBezTo>
                    <a:pt x="327" y="132"/>
                    <a:pt x="327" y="132"/>
                    <a:pt x="327" y="132"/>
                  </a:cubicBezTo>
                  <a:cubicBezTo>
                    <a:pt x="302" y="132"/>
                    <a:pt x="302" y="132"/>
                    <a:pt x="302" y="132"/>
                  </a:cubicBezTo>
                  <a:lnTo>
                    <a:pt x="287" y="77"/>
                  </a:lnTo>
                  <a:close/>
                  <a:moveTo>
                    <a:pt x="402" y="134"/>
                  </a:moveTo>
                  <a:cubicBezTo>
                    <a:pt x="379" y="134"/>
                    <a:pt x="370" y="125"/>
                    <a:pt x="370" y="104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02"/>
                    <a:pt x="398" y="102"/>
                    <a:pt x="398" y="102"/>
                  </a:cubicBezTo>
                  <a:cubicBezTo>
                    <a:pt x="398" y="108"/>
                    <a:pt x="400" y="111"/>
                    <a:pt x="406" y="111"/>
                  </a:cubicBezTo>
                  <a:cubicBezTo>
                    <a:pt x="408" y="111"/>
                    <a:pt x="410" y="110"/>
                    <a:pt x="412" y="109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0" y="133"/>
                    <a:pt x="406" y="134"/>
                    <a:pt x="402" y="134"/>
                  </a:cubicBezTo>
                  <a:close/>
                  <a:moveTo>
                    <a:pt x="469" y="134"/>
                  </a:moveTo>
                  <a:cubicBezTo>
                    <a:pt x="440" y="134"/>
                    <a:pt x="420" y="116"/>
                    <a:pt x="420" y="85"/>
                  </a:cubicBezTo>
                  <a:cubicBezTo>
                    <a:pt x="420" y="56"/>
                    <a:pt x="440" y="36"/>
                    <a:pt x="465" y="36"/>
                  </a:cubicBezTo>
                  <a:cubicBezTo>
                    <a:pt x="494" y="36"/>
                    <a:pt x="507" y="55"/>
                    <a:pt x="507" y="83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448" y="93"/>
                    <a:pt x="448" y="93"/>
                    <a:pt x="448" y="93"/>
                  </a:cubicBezTo>
                  <a:cubicBezTo>
                    <a:pt x="451" y="108"/>
                    <a:pt x="462" y="112"/>
                    <a:pt x="474" y="112"/>
                  </a:cubicBezTo>
                  <a:cubicBezTo>
                    <a:pt x="484" y="112"/>
                    <a:pt x="491" y="110"/>
                    <a:pt x="500" y="104"/>
                  </a:cubicBezTo>
                  <a:cubicBezTo>
                    <a:pt x="501" y="104"/>
                    <a:pt x="501" y="104"/>
                    <a:pt x="501" y="104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493" y="131"/>
                    <a:pt x="482" y="134"/>
                    <a:pt x="469" y="134"/>
                  </a:cubicBezTo>
                  <a:close/>
                  <a:moveTo>
                    <a:pt x="448" y="74"/>
                  </a:moveTo>
                  <a:cubicBezTo>
                    <a:pt x="482" y="74"/>
                    <a:pt x="482" y="74"/>
                    <a:pt x="482" y="74"/>
                  </a:cubicBezTo>
                  <a:cubicBezTo>
                    <a:pt x="481" y="64"/>
                    <a:pt x="477" y="58"/>
                    <a:pt x="466" y="58"/>
                  </a:cubicBezTo>
                  <a:cubicBezTo>
                    <a:pt x="457" y="58"/>
                    <a:pt x="450" y="61"/>
                    <a:pt x="448" y="74"/>
                  </a:cubicBezTo>
                  <a:close/>
                  <a:moveTo>
                    <a:pt x="622" y="38"/>
                  </a:moveTo>
                  <a:cubicBezTo>
                    <a:pt x="642" y="38"/>
                    <a:pt x="642" y="38"/>
                    <a:pt x="642" y="38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107"/>
                    <a:pt x="625" y="111"/>
                    <a:pt x="633" y="111"/>
                  </a:cubicBezTo>
                  <a:cubicBezTo>
                    <a:pt x="636" y="111"/>
                    <a:pt x="639" y="110"/>
                    <a:pt x="642" y="109"/>
                  </a:cubicBezTo>
                  <a:cubicBezTo>
                    <a:pt x="642" y="109"/>
                    <a:pt x="642" y="109"/>
                    <a:pt x="642" y="109"/>
                  </a:cubicBezTo>
                  <a:cubicBezTo>
                    <a:pt x="642" y="131"/>
                    <a:pt x="642" y="131"/>
                    <a:pt x="642" y="131"/>
                  </a:cubicBezTo>
                  <a:cubicBezTo>
                    <a:pt x="639" y="132"/>
                    <a:pt x="633" y="134"/>
                    <a:pt x="625" y="134"/>
                  </a:cubicBezTo>
                  <a:cubicBezTo>
                    <a:pt x="603" y="134"/>
                    <a:pt x="594" y="124"/>
                    <a:pt x="594" y="100"/>
                  </a:cubicBezTo>
                  <a:cubicBezTo>
                    <a:pt x="594" y="60"/>
                    <a:pt x="594" y="60"/>
                    <a:pt x="594" y="60"/>
                  </a:cubicBezTo>
                  <a:cubicBezTo>
                    <a:pt x="558" y="60"/>
                    <a:pt x="558" y="60"/>
                    <a:pt x="558" y="60"/>
                  </a:cubicBezTo>
                  <a:cubicBezTo>
                    <a:pt x="558" y="99"/>
                    <a:pt x="558" y="99"/>
                    <a:pt x="558" y="99"/>
                  </a:cubicBezTo>
                  <a:cubicBezTo>
                    <a:pt x="558" y="107"/>
                    <a:pt x="561" y="111"/>
                    <a:pt x="570" y="111"/>
                  </a:cubicBezTo>
                  <a:cubicBezTo>
                    <a:pt x="572" y="111"/>
                    <a:pt x="575" y="110"/>
                    <a:pt x="578" y="109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79" y="131"/>
                    <a:pt x="579" y="131"/>
                    <a:pt x="579" y="131"/>
                  </a:cubicBezTo>
                  <a:cubicBezTo>
                    <a:pt x="575" y="132"/>
                    <a:pt x="570" y="134"/>
                    <a:pt x="562" y="134"/>
                  </a:cubicBezTo>
                  <a:cubicBezTo>
                    <a:pt x="539" y="134"/>
                    <a:pt x="530" y="124"/>
                    <a:pt x="530" y="100"/>
                  </a:cubicBezTo>
                  <a:cubicBezTo>
                    <a:pt x="530" y="60"/>
                    <a:pt x="530" y="60"/>
                    <a:pt x="530" y="60"/>
                  </a:cubicBezTo>
                  <a:cubicBezTo>
                    <a:pt x="516" y="60"/>
                    <a:pt x="516" y="60"/>
                    <a:pt x="516" y="60"/>
                  </a:cubicBezTo>
                  <a:cubicBezTo>
                    <a:pt x="516" y="38"/>
                    <a:pt x="516" y="38"/>
                    <a:pt x="516" y="38"/>
                  </a:cubicBezTo>
                  <a:cubicBezTo>
                    <a:pt x="530" y="38"/>
                    <a:pt x="530" y="38"/>
                    <a:pt x="530" y="38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58" y="12"/>
                    <a:pt x="558" y="12"/>
                    <a:pt x="558" y="12"/>
                  </a:cubicBezTo>
                  <a:cubicBezTo>
                    <a:pt x="558" y="38"/>
                    <a:pt x="558" y="38"/>
                    <a:pt x="558" y="38"/>
                  </a:cubicBezTo>
                  <a:cubicBezTo>
                    <a:pt x="594" y="38"/>
                    <a:pt x="594" y="38"/>
                    <a:pt x="594" y="38"/>
                  </a:cubicBezTo>
                  <a:cubicBezTo>
                    <a:pt x="594" y="12"/>
                    <a:pt x="594" y="12"/>
                    <a:pt x="594" y="12"/>
                  </a:cubicBezTo>
                  <a:cubicBezTo>
                    <a:pt x="622" y="12"/>
                    <a:pt x="622" y="12"/>
                    <a:pt x="622" y="12"/>
                  </a:cubicBezTo>
                  <a:cubicBezTo>
                    <a:pt x="622" y="38"/>
                    <a:pt x="622" y="38"/>
                    <a:pt x="622" y="38"/>
                  </a:cubicBezTo>
                  <a:close/>
                  <a:moveTo>
                    <a:pt x="787" y="45"/>
                  </a:moveTo>
                  <a:cubicBezTo>
                    <a:pt x="787" y="73"/>
                    <a:pt x="768" y="89"/>
                    <a:pt x="738" y="89"/>
                  </a:cubicBezTo>
                  <a:cubicBezTo>
                    <a:pt x="718" y="89"/>
                    <a:pt x="718" y="89"/>
                    <a:pt x="718" y="89"/>
                  </a:cubicBezTo>
                  <a:cubicBezTo>
                    <a:pt x="718" y="132"/>
                    <a:pt x="718" y="132"/>
                    <a:pt x="718" y="132"/>
                  </a:cubicBezTo>
                  <a:cubicBezTo>
                    <a:pt x="689" y="132"/>
                    <a:pt x="689" y="132"/>
                    <a:pt x="689" y="132"/>
                  </a:cubicBezTo>
                  <a:cubicBezTo>
                    <a:pt x="689" y="0"/>
                    <a:pt x="689" y="0"/>
                    <a:pt x="689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68" y="0"/>
                    <a:pt x="787" y="16"/>
                    <a:pt x="787" y="45"/>
                  </a:cubicBezTo>
                  <a:close/>
                  <a:moveTo>
                    <a:pt x="736" y="65"/>
                  </a:moveTo>
                  <a:cubicBezTo>
                    <a:pt x="751" y="65"/>
                    <a:pt x="758" y="57"/>
                    <a:pt x="758" y="45"/>
                  </a:cubicBezTo>
                  <a:cubicBezTo>
                    <a:pt x="758" y="33"/>
                    <a:pt x="751" y="24"/>
                    <a:pt x="736" y="24"/>
                  </a:cubicBezTo>
                  <a:cubicBezTo>
                    <a:pt x="718" y="24"/>
                    <a:pt x="718" y="24"/>
                    <a:pt x="718" y="24"/>
                  </a:cubicBezTo>
                  <a:cubicBezTo>
                    <a:pt x="718" y="65"/>
                    <a:pt x="718" y="65"/>
                    <a:pt x="718" y="65"/>
                  </a:cubicBezTo>
                  <a:lnTo>
                    <a:pt x="736" y="65"/>
                  </a:lnTo>
                  <a:close/>
                  <a:moveTo>
                    <a:pt x="849" y="123"/>
                  </a:moveTo>
                  <a:cubicBezTo>
                    <a:pt x="843" y="130"/>
                    <a:pt x="834" y="134"/>
                    <a:pt x="824" y="134"/>
                  </a:cubicBezTo>
                  <a:cubicBezTo>
                    <a:pt x="806" y="134"/>
                    <a:pt x="791" y="122"/>
                    <a:pt x="791" y="103"/>
                  </a:cubicBezTo>
                  <a:cubicBezTo>
                    <a:pt x="791" y="84"/>
                    <a:pt x="806" y="72"/>
                    <a:pt x="827" y="72"/>
                  </a:cubicBezTo>
                  <a:cubicBezTo>
                    <a:pt x="834" y="72"/>
                    <a:pt x="841" y="73"/>
                    <a:pt x="848" y="75"/>
                  </a:cubicBezTo>
                  <a:cubicBezTo>
                    <a:pt x="848" y="73"/>
                    <a:pt x="848" y="73"/>
                    <a:pt x="848" y="73"/>
                  </a:cubicBezTo>
                  <a:cubicBezTo>
                    <a:pt x="848" y="63"/>
                    <a:pt x="842" y="59"/>
                    <a:pt x="827" y="59"/>
                  </a:cubicBezTo>
                  <a:cubicBezTo>
                    <a:pt x="818" y="59"/>
                    <a:pt x="809" y="62"/>
                    <a:pt x="801" y="66"/>
                  </a:cubicBezTo>
                  <a:cubicBezTo>
                    <a:pt x="800" y="66"/>
                    <a:pt x="800" y="66"/>
                    <a:pt x="800" y="66"/>
                  </a:cubicBezTo>
                  <a:cubicBezTo>
                    <a:pt x="800" y="44"/>
                    <a:pt x="800" y="44"/>
                    <a:pt x="800" y="44"/>
                  </a:cubicBezTo>
                  <a:cubicBezTo>
                    <a:pt x="807" y="40"/>
                    <a:pt x="820" y="36"/>
                    <a:pt x="832" y="36"/>
                  </a:cubicBezTo>
                  <a:cubicBezTo>
                    <a:pt x="860" y="36"/>
                    <a:pt x="876" y="49"/>
                    <a:pt x="876" y="73"/>
                  </a:cubicBezTo>
                  <a:cubicBezTo>
                    <a:pt x="876" y="132"/>
                    <a:pt x="876" y="132"/>
                    <a:pt x="876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23"/>
                    <a:pt x="849" y="123"/>
                    <a:pt x="849" y="123"/>
                  </a:cubicBezTo>
                  <a:close/>
                  <a:moveTo>
                    <a:pt x="848" y="102"/>
                  </a:moveTo>
                  <a:cubicBezTo>
                    <a:pt x="848" y="94"/>
                    <a:pt x="848" y="94"/>
                    <a:pt x="848" y="94"/>
                  </a:cubicBezTo>
                  <a:cubicBezTo>
                    <a:pt x="844" y="92"/>
                    <a:pt x="838" y="91"/>
                    <a:pt x="833" y="91"/>
                  </a:cubicBezTo>
                  <a:cubicBezTo>
                    <a:pt x="823" y="91"/>
                    <a:pt x="818" y="95"/>
                    <a:pt x="818" y="102"/>
                  </a:cubicBezTo>
                  <a:cubicBezTo>
                    <a:pt x="818" y="110"/>
                    <a:pt x="823" y="113"/>
                    <a:pt x="832" y="113"/>
                  </a:cubicBezTo>
                  <a:cubicBezTo>
                    <a:pt x="839" y="113"/>
                    <a:pt x="845" y="109"/>
                    <a:pt x="848" y="102"/>
                  </a:cubicBezTo>
                  <a:close/>
                  <a:moveTo>
                    <a:pt x="890" y="85"/>
                  </a:moveTo>
                  <a:cubicBezTo>
                    <a:pt x="890" y="55"/>
                    <a:pt x="911" y="36"/>
                    <a:pt x="939" y="36"/>
                  </a:cubicBezTo>
                  <a:cubicBezTo>
                    <a:pt x="949" y="36"/>
                    <a:pt x="958" y="38"/>
                    <a:pt x="965" y="43"/>
                  </a:cubicBezTo>
                  <a:cubicBezTo>
                    <a:pt x="965" y="67"/>
                    <a:pt x="965" y="67"/>
                    <a:pt x="965" y="67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958" y="62"/>
                    <a:pt x="951" y="60"/>
                    <a:pt x="943" y="60"/>
                  </a:cubicBezTo>
                  <a:cubicBezTo>
                    <a:pt x="929" y="60"/>
                    <a:pt x="918" y="69"/>
                    <a:pt x="918" y="85"/>
                  </a:cubicBezTo>
                  <a:cubicBezTo>
                    <a:pt x="918" y="101"/>
                    <a:pt x="929" y="110"/>
                    <a:pt x="943" y="110"/>
                  </a:cubicBezTo>
                  <a:cubicBezTo>
                    <a:pt x="951" y="110"/>
                    <a:pt x="958" y="108"/>
                    <a:pt x="964" y="103"/>
                  </a:cubicBezTo>
                  <a:cubicBezTo>
                    <a:pt x="965" y="103"/>
                    <a:pt x="965" y="103"/>
                    <a:pt x="965" y="103"/>
                  </a:cubicBezTo>
                  <a:cubicBezTo>
                    <a:pt x="965" y="127"/>
                    <a:pt x="965" y="127"/>
                    <a:pt x="965" y="127"/>
                  </a:cubicBezTo>
                  <a:cubicBezTo>
                    <a:pt x="958" y="132"/>
                    <a:pt x="949" y="134"/>
                    <a:pt x="939" y="134"/>
                  </a:cubicBezTo>
                  <a:cubicBezTo>
                    <a:pt x="911" y="134"/>
                    <a:pt x="890" y="115"/>
                    <a:pt x="890" y="85"/>
                  </a:cubicBezTo>
                  <a:close/>
                  <a:moveTo>
                    <a:pt x="1010" y="89"/>
                  </a:moveTo>
                  <a:cubicBezTo>
                    <a:pt x="1010" y="132"/>
                    <a:pt x="1010" y="132"/>
                    <a:pt x="1010" y="132"/>
                  </a:cubicBezTo>
                  <a:cubicBezTo>
                    <a:pt x="983" y="132"/>
                    <a:pt x="983" y="132"/>
                    <a:pt x="983" y="132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1010" y="0"/>
                    <a:pt x="1010" y="0"/>
                    <a:pt x="1010" y="0"/>
                  </a:cubicBezTo>
                  <a:cubicBezTo>
                    <a:pt x="1010" y="75"/>
                    <a:pt x="1010" y="75"/>
                    <a:pt x="1010" y="75"/>
                  </a:cubicBezTo>
                  <a:cubicBezTo>
                    <a:pt x="1039" y="38"/>
                    <a:pt x="1039" y="38"/>
                    <a:pt x="1039" y="38"/>
                  </a:cubicBezTo>
                  <a:cubicBezTo>
                    <a:pt x="1070" y="38"/>
                    <a:pt x="1070" y="38"/>
                    <a:pt x="1070" y="38"/>
                  </a:cubicBezTo>
                  <a:cubicBezTo>
                    <a:pt x="1070" y="39"/>
                    <a:pt x="1070" y="39"/>
                    <a:pt x="1070" y="39"/>
                  </a:cubicBezTo>
                  <a:cubicBezTo>
                    <a:pt x="1036" y="82"/>
                    <a:pt x="1036" y="82"/>
                    <a:pt x="1036" y="82"/>
                  </a:cubicBezTo>
                  <a:cubicBezTo>
                    <a:pt x="1070" y="131"/>
                    <a:pt x="1070" y="131"/>
                    <a:pt x="1070" y="131"/>
                  </a:cubicBezTo>
                  <a:cubicBezTo>
                    <a:pt x="1070" y="132"/>
                    <a:pt x="1070" y="132"/>
                    <a:pt x="1070" y="132"/>
                  </a:cubicBezTo>
                  <a:cubicBezTo>
                    <a:pt x="1038" y="132"/>
                    <a:pt x="1038" y="132"/>
                    <a:pt x="1038" y="132"/>
                  </a:cubicBezTo>
                  <a:lnTo>
                    <a:pt x="1010" y="89"/>
                  </a:lnTo>
                  <a:close/>
                  <a:moveTo>
                    <a:pt x="1133" y="123"/>
                  </a:moveTo>
                  <a:cubicBezTo>
                    <a:pt x="1127" y="130"/>
                    <a:pt x="1118" y="134"/>
                    <a:pt x="1108" y="134"/>
                  </a:cubicBezTo>
                  <a:cubicBezTo>
                    <a:pt x="1090" y="134"/>
                    <a:pt x="1075" y="122"/>
                    <a:pt x="1075" y="103"/>
                  </a:cubicBezTo>
                  <a:cubicBezTo>
                    <a:pt x="1075" y="84"/>
                    <a:pt x="1090" y="72"/>
                    <a:pt x="1112" y="72"/>
                  </a:cubicBezTo>
                  <a:cubicBezTo>
                    <a:pt x="1118" y="72"/>
                    <a:pt x="1125" y="73"/>
                    <a:pt x="1133" y="75"/>
                  </a:cubicBezTo>
                  <a:cubicBezTo>
                    <a:pt x="1133" y="73"/>
                    <a:pt x="1133" y="73"/>
                    <a:pt x="1133" y="73"/>
                  </a:cubicBezTo>
                  <a:cubicBezTo>
                    <a:pt x="1133" y="63"/>
                    <a:pt x="1127" y="59"/>
                    <a:pt x="1112" y="59"/>
                  </a:cubicBezTo>
                  <a:cubicBezTo>
                    <a:pt x="1102" y="59"/>
                    <a:pt x="1093" y="62"/>
                    <a:pt x="1086" y="66"/>
                  </a:cubicBezTo>
                  <a:cubicBezTo>
                    <a:pt x="1084" y="66"/>
                    <a:pt x="1084" y="66"/>
                    <a:pt x="1084" y="66"/>
                  </a:cubicBezTo>
                  <a:cubicBezTo>
                    <a:pt x="1084" y="44"/>
                    <a:pt x="1084" y="44"/>
                    <a:pt x="1084" y="44"/>
                  </a:cubicBezTo>
                  <a:cubicBezTo>
                    <a:pt x="1092" y="40"/>
                    <a:pt x="1104" y="36"/>
                    <a:pt x="1117" y="36"/>
                  </a:cubicBezTo>
                  <a:cubicBezTo>
                    <a:pt x="1145" y="36"/>
                    <a:pt x="1160" y="49"/>
                    <a:pt x="1160" y="73"/>
                  </a:cubicBezTo>
                  <a:cubicBezTo>
                    <a:pt x="1160" y="132"/>
                    <a:pt x="1160" y="132"/>
                    <a:pt x="1160" y="132"/>
                  </a:cubicBezTo>
                  <a:cubicBezTo>
                    <a:pt x="1133" y="132"/>
                    <a:pt x="1133" y="132"/>
                    <a:pt x="1133" y="132"/>
                  </a:cubicBezTo>
                  <a:cubicBezTo>
                    <a:pt x="1133" y="123"/>
                    <a:pt x="1133" y="123"/>
                    <a:pt x="1133" y="123"/>
                  </a:cubicBezTo>
                  <a:close/>
                  <a:moveTo>
                    <a:pt x="1133" y="102"/>
                  </a:moveTo>
                  <a:cubicBezTo>
                    <a:pt x="1133" y="94"/>
                    <a:pt x="1133" y="94"/>
                    <a:pt x="1133" y="94"/>
                  </a:cubicBezTo>
                  <a:cubicBezTo>
                    <a:pt x="1128" y="92"/>
                    <a:pt x="1123" y="91"/>
                    <a:pt x="1117" y="91"/>
                  </a:cubicBezTo>
                  <a:cubicBezTo>
                    <a:pt x="1108" y="91"/>
                    <a:pt x="1103" y="95"/>
                    <a:pt x="1103" y="102"/>
                  </a:cubicBezTo>
                  <a:cubicBezTo>
                    <a:pt x="1103" y="110"/>
                    <a:pt x="1108" y="113"/>
                    <a:pt x="1116" y="113"/>
                  </a:cubicBezTo>
                  <a:cubicBezTo>
                    <a:pt x="1124" y="113"/>
                    <a:pt x="1130" y="109"/>
                    <a:pt x="1133" y="102"/>
                  </a:cubicBezTo>
                  <a:close/>
                  <a:moveTo>
                    <a:pt x="1207" y="53"/>
                  </a:moveTo>
                  <a:cubicBezTo>
                    <a:pt x="1212" y="43"/>
                    <a:pt x="1220" y="37"/>
                    <a:pt x="1230" y="37"/>
                  </a:cubicBezTo>
                  <a:cubicBezTo>
                    <a:pt x="1234" y="37"/>
                    <a:pt x="1238" y="38"/>
                    <a:pt x="1239" y="39"/>
                  </a:cubicBezTo>
                  <a:cubicBezTo>
                    <a:pt x="1239" y="65"/>
                    <a:pt x="1239" y="65"/>
                    <a:pt x="1239" y="65"/>
                  </a:cubicBezTo>
                  <a:cubicBezTo>
                    <a:pt x="1238" y="65"/>
                    <a:pt x="1238" y="65"/>
                    <a:pt x="1238" y="65"/>
                  </a:cubicBezTo>
                  <a:cubicBezTo>
                    <a:pt x="1235" y="64"/>
                    <a:pt x="1231" y="63"/>
                    <a:pt x="1226" y="63"/>
                  </a:cubicBezTo>
                  <a:cubicBezTo>
                    <a:pt x="1217" y="63"/>
                    <a:pt x="1210" y="68"/>
                    <a:pt x="1208" y="78"/>
                  </a:cubicBezTo>
                  <a:cubicBezTo>
                    <a:pt x="1208" y="132"/>
                    <a:pt x="1208" y="132"/>
                    <a:pt x="1208" y="132"/>
                  </a:cubicBezTo>
                  <a:cubicBezTo>
                    <a:pt x="1180" y="132"/>
                    <a:pt x="1180" y="132"/>
                    <a:pt x="1180" y="132"/>
                  </a:cubicBezTo>
                  <a:cubicBezTo>
                    <a:pt x="1180" y="38"/>
                    <a:pt x="1180" y="38"/>
                    <a:pt x="1180" y="38"/>
                  </a:cubicBezTo>
                  <a:cubicBezTo>
                    <a:pt x="1207" y="38"/>
                    <a:pt x="1207" y="38"/>
                    <a:pt x="1207" y="38"/>
                  </a:cubicBezTo>
                  <a:cubicBezTo>
                    <a:pt x="1207" y="53"/>
                    <a:pt x="1207" y="53"/>
                    <a:pt x="1207" y="53"/>
                  </a:cubicBezTo>
                  <a:close/>
                  <a:moveTo>
                    <a:pt x="1314" y="122"/>
                  </a:moveTo>
                  <a:cubicBezTo>
                    <a:pt x="1308" y="130"/>
                    <a:pt x="1298" y="134"/>
                    <a:pt x="1286" y="134"/>
                  </a:cubicBezTo>
                  <a:cubicBezTo>
                    <a:pt x="1262" y="134"/>
                    <a:pt x="1246" y="112"/>
                    <a:pt x="1246" y="85"/>
                  </a:cubicBezTo>
                  <a:cubicBezTo>
                    <a:pt x="1246" y="58"/>
                    <a:pt x="1262" y="36"/>
                    <a:pt x="1286" y="36"/>
                  </a:cubicBezTo>
                  <a:cubicBezTo>
                    <a:pt x="1298" y="36"/>
                    <a:pt x="1307" y="40"/>
                    <a:pt x="1313" y="47"/>
                  </a:cubicBezTo>
                  <a:cubicBezTo>
                    <a:pt x="1313" y="0"/>
                    <a:pt x="1313" y="0"/>
                    <a:pt x="1313" y="0"/>
                  </a:cubicBezTo>
                  <a:cubicBezTo>
                    <a:pt x="1341" y="0"/>
                    <a:pt x="1341" y="0"/>
                    <a:pt x="1341" y="0"/>
                  </a:cubicBezTo>
                  <a:cubicBezTo>
                    <a:pt x="1341" y="132"/>
                    <a:pt x="1341" y="132"/>
                    <a:pt x="1341" y="132"/>
                  </a:cubicBezTo>
                  <a:cubicBezTo>
                    <a:pt x="1314" y="132"/>
                    <a:pt x="1314" y="132"/>
                    <a:pt x="1314" y="132"/>
                  </a:cubicBezTo>
                  <a:cubicBezTo>
                    <a:pt x="1314" y="122"/>
                    <a:pt x="1314" y="122"/>
                    <a:pt x="1314" y="122"/>
                  </a:cubicBezTo>
                  <a:close/>
                  <a:moveTo>
                    <a:pt x="1313" y="100"/>
                  </a:moveTo>
                  <a:cubicBezTo>
                    <a:pt x="1313" y="70"/>
                    <a:pt x="1313" y="70"/>
                    <a:pt x="1313" y="70"/>
                  </a:cubicBezTo>
                  <a:cubicBezTo>
                    <a:pt x="1308" y="63"/>
                    <a:pt x="1302" y="60"/>
                    <a:pt x="1295" y="60"/>
                  </a:cubicBezTo>
                  <a:cubicBezTo>
                    <a:pt x="1283" y="60"/>
                    <a:pt x="1275" y="69"/>
                    <a:pt x="1275" y="85"/>
                  </a:cubicBezTo>
                  <a:cubicBezTo>
                    <a:pt x="1275" y="101"/>
                    <a:pt x="1283" y="110"/>
                    <a:pt x="1295" y="110"/>
                  </a:cubicBezTo>
                  <a:cubicBezTo>
                    <a:pt x="1302" y="110"/>
                    <a:pt x="1308" y="107"/>
                    <a:pt x="1313" y="100"/>
                  </a:cubicBezTo>
                  <a:close/>
                  <a:moveTo>
                    <a:pt x="0" y="175"/>
                  </a:moveTo>
                  <a:cubicBezTo>
                    <a:pt x="81" y="175"/>
                    <a:pt x="81" y="175"/>
                    <a:pt x="81" y="175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1" y="307"/>
                    <a:pt x="81" y="307"/>
                    <a:pt x="81" y="307"/>
                  </a:cubicBezTo>
                  <a:cubicBezTo>
                    <a:pt x="0" y="307"/>
                    <a:pt x="0" y="307"/>
                    <a:pt x="0" y="307"/>
                  </a:cubicBezTo>
                  <a:lnTo>
                    <a:pt x="0" y="175"/>
                  </a:lnTo>
                  <a:close/>
                  <a:moveTo>
                    <a:pt x="149" y="212"/>
                  </a:moveTo>
                  <a:cubicBezTo>
                    <a:pt x="169" y="212"/>
                    <a:pt x="181" y="226"/>
                    <a:pt x="181" y="248"/>
                  </a:cubicBezTo>
                  <a:cubicBezTo>
                    <a:pt x="181" y="307"/>
                    <a:pt x="181" y="307"/>
                    <a:pt x="181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4" y="237"/>
                    <a:pt x="157" y="228"/>
                    <a:pt x="144" y="228"/>
                  </a:cubicBezTo>
                  <a:cubicBezTo>
                    <a:pt x="133" y="228"/>
                    <a:pt x="124" y="235"/>
                    <a:pt x="121" y="245"/>
                  </a:cubicBezTo>
                  <a:cubicBezTo>
                    <a:pt x="121" y="307"/>
                    <a:pt x="121" y="307"/>
                    <a:pt x="121" y="307"/>
                  </a:cubicBezTo>
                  <a:cubicBezTo>
                    <a:pt x="103" y="307"/>
                    <a:pt x="103" y="307"/>
                    <a:pt x="103" y="30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6" y="219"/>
                    <a:pt x="136" y="212"/>
                    <a:pt x="149" y="212"/>
                  </a:cubicBezTo>
                  <a:close/>
                  <a:moveTo>
                    <a:pt x="228" y="214"/>
                  </a:moveTo>
                  <a:cubicBezTo>
                    <a:pt x="252" y="214"/>
                    <a:pt x="252" y="214"/>
                    <a:pt x="252" y="214"/>
                  </a:cubicBezTo>
                  <a:cubicBezTo>
                    <a:pt x="252" y="229"/>
                    <a:pt x="252" y="229"/>
                    <a:pt x="252" y="229"/>
                  </a:cubicBezTo>
                  <a:cubicBezTo>
                    <a:pt x="228" y="229"/>
                    <a:pt x="228" y="229"/>
                    <a:pt x="228" y="22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9"/>
                    <a:pt x="234" y="293"/>
                    <a:pt x="243" y="293"/>
                  </a:cubicBezTo>
                  <a:cubicBezTo>
                    <a:pt x="246" y="293"/>
                    <a:pt x="249" y="293"/>
                    <a:pt x="251" y="292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307"/>
                    <a:pt x="252" y="307"/>
                    <a:pt x="252" y="307"/>
                  </a:cubicBezTo>
                  <a:cubicBezTo>
                    <a:pt x="249" y="308"/>
                    <a:pt x="246" y="309"/>
                    <a:pt x="241" y="309"/>
                  </a:cubicBezTo>
                  <a:cubicBezTo>
                    <a:pt x="219" y="309"/>
                    <a:pt x="211" y="299"/>
                    <a:pt x="211" y="281"/>
                  </a:cubicBezTo>
                  <a:cubicBezTo>
                    <a:pt x="211" y="229"/>
                    <a:pt x="211" y="229"/>
                    <a:pt x="211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14"/>
                    <a:pt x="195" y="214"/>
                    <a:pt x="195" y="214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28" y="189"/>
                    <a:pt x="228" y="189"/>
                    <a:pt x="228" y="189"/>
                  </a:cubicBezTo>
                  <a:lnTo>
                    <a:pt x="228" y="214"/>
                  </a:lnTo>
                  <a:close/>
                  <a:moveTo>
                    <a:pt x="309" y="309"/>
                  </a:moveTo>
                  <a:cubicBezTo>
                    <a:pt x="282" y="309"/>
                    <a:pt x="263" y="290"/>
                    <a:pt x="263" y="261"/>
                  </a:cubicBezTo>
                  <a:cubicBezTo>
                    <a:pt x="263" y="232"/>
                    <a:pt x="280" y="212"/>
                    <a:pt x="305" y="212"/>
                  </a:cubicBezTo>
                  <a:cubicBezTo>
                    <a:pt x="331" y="212"/>
                    <a:pt x="344" y="230"/>
                    <a:pt x="344" y="258"/>
                  </a:cubicBezTo>
                  <a:cubicBezTo>
                    <a:pt x="344" y="266"/>
                    <a:pt x="344" y="266"/>
                    <a:pt x="344" y="266"/>
                  </a:cubicBezTo>
                  <a:cubicBezTo>
                    <a:pt x="281" y="266"/>
                    <a:pt x="281" y="266"/>
                    <a:pt x="281" y="266"/>
                  </a:cubicBezTo>
                  <a:cubicBezTo>
                    <a:pt x="282" y="284"/>
                    <a:pt x="295" y="293"/>
                    <a:pt x="311" y="293"/>
                  </a:cubicBezTo>
                  <a:cubicBezTo>
                    <a:pt x="321" y="293"/>
                    <a:pt x="329" y="291"/>
                    <a:pt x="337" y="285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0" y="306"/>
                    <a:pt x="320" y="309"/>
                    <a:pt x="309" y="309"/>
                  </a:cubicBezTo>
                  <a:close/>
                  <a:moveTo>
                    <a:pt x="281" y="251"/>
                  </a:moveTo>
                  <a:cubicBezTo>
                    <a:pt x="327" y="251"/>
                    <a:pt x="327" y="251"/>
                    <a:pt x="327" y="251"/>
                  </a:cubicBezTo>
                  <a:cubicBezTo>
                    <a:pt x="327" y="237"/>
                    <a:pt x="320" y="227"/>
                    <a:pt x="306" y="227"/>
                  </a:cubicBezTo>
                  <a:cubicBezTo>
                    <a:pt x="292" y="227"/>
                    <a:pt x="284" y="237"/>
                    <a:pt x="281" y="251"/>
                  </a:cubicBezTo>
                  <a:close/>
                  <a:moveTo>
                    <a:pt x="382" y="228"/>
                  </a:moveTo>
                  <a:cubicBezTo>
                    <a:pt x="386" y="218"/>
                    <a:pt x="395" y="212"/>
                    <a:pt x="405" y="212"/>
                  </a:cubicBezTo>
                  <a:cubicBezTo>
                    <a:pt x="409" y="212"/>
                    <a:pt x="413" y="213"/>
                    <a:pt x="414" y="214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4" y="231"/>
                    <a:pt x="414" y="231"/>
                    <a:pt x="414" y="231"/>
                  </a:cubicBezTo>
                  <a:cubicBezTo>
                    <a:pt x="411" y="230"/>
                    <a:pt x="407" y="229"/>
                    <a:pt x="403" y="229"/>
                  </a:cubicBezTo>
                  <a:cubicBezTo>
                    <a:pt x="393" y="229"/>
                    <a:pt x="385" y="236"/>
                    <a:pt x="382" y="246"/>
                  </a:cubicBezTo>
                  <a:cubicBezTo>
                    <a:pt x="382" y="307"/>
                    <a:pt x="382" y="307"/>
                    <a:pt x="382" y="307"/>
                  </a:cubicBezTo>
                  <a:cubicBezTo>
                    <a:pt x="365" y="307"/>
                    <a:pt x="365" y="307"/>
                    <a:pt x="365" y="307"/>
                  </a:cubicBezTo>
                  <a:cubicBezTo>
                    <a:pt x="365" y="214"/>
                    <a:pt x="365" y="214"/>
                    <a:pt x="365" y="214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2" y="228"/>
                    <a:pt x="382" y="228"/>
                    <a:pt x="382" y="228"/>
                  </a:cubicBezTo>
                  <a:close/>
                  <a:moveTo>
                    <a:pt x="474" y="212"/>
                  </a:moveTo>
                  <a:cubicBezTo>
                    <a:pt x="502" y="212"/>
                    <a:pt x="516" y="235"/>
                    <a:pt x="516" y="260"/>
                  </a:cubicBezTo>
                  <a:cubicBezTo>
                    <a:pt x="516" y="286"/>
                    <a:pt x="502" y="309"/>
                    <a:pt x="474" y="309"/>
                  </a:cubicBezTo>
                  <a:cubicBezTo>
                    <a:pt x="463" y="309"/>
                    <a:pt x="453" y="303"/>
                    <a:pt x="448" y="296"/>
                  </a:cubicBezTo>
                  <a:cubicBezTo>
                    <a:pt x="448" y="342"/>
                    <a:pt x="448" y="342"/>
                    <a:pt x="448" y="342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0" y="214"/>
                    <a:pt x="430" y="214"/>
                    <a:pt x="430" y="214"/>
                  </a:cubicBezTo>
                  <a:cubicBezTo>
                    <a:pt x="448" y="214"/>
                    <a:pt x="448" y="214"/>
                    <a:pt x="448" y="214"/>
                  </a:cubicBezTo>
                  <a:cubicBezTo>
                    <a:pt x="448" y="224"/>
                    <a:pt x="448" y="224"/>
                    <a:pt x="448" y="224"/>
                  </a:cubicBezTo>
                  <a:cubicBezTo>
                    <a:pt x="453" y="218"/>
                    <a:pt x="463" y="212"/>
                    <a:pt x="474" y="212"/>
                  </a:cubicBezTo>
                  <a:close/>
                  <a:moveTo>
                    <a:pt x="471" y="293"/>
                  </a:moveTo>
                  <a:cubicBezTo>
                    <a:pt x="488" y="293"/>
                    <a:pt x="498" y="279"/>
                    <a:pt x="498" y="260"/>
                  </a:cubicBezTo>
                  <a:cubicBezTo>
                    <a:pt x="498" y="242"/>
                    <a:pt x="488" y="228"/>
                    <a:pt x="471" y="228"/>
                  </a:cubicBezTo>
                  <a:cubicBezTo>
                    <a:pt x="461" y="228"/>
                    <a:pt x="453" y="233"/>
                    <a:pt x="448" y="243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53" y="287"/>
                    <a:pt x="461" y="293"/>
                    <a:pt x="471" y="293"/>
                  </a:cubicBezTo>
                  <a:close/>
                  <a:moveTo>
                    <a:pt x="554" y="228"/>
                  </a:moveTo>
                  <a:cubicBezTo>
                    <a:pt x="558" y="218"/>
                    <a:pt x="567" y="212"/>
                    <a:pt x="577" y="212"/>
                  </a:cubicBezTo>
                  <a:cubicBezTo>
                    <a:pt x="581" y="212"/>
                    <a:pt x="585" y="213"/>
                    <a:pt x="587" y="214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6" y="231"/>
                    <a:pt x="586" y="231"/>
                    <a:pt x="586" y="231"/>
                  </a:cubicBezTo>
                  <a:cubicBezTo>
                    <a:pt x="583" y="230"/>
                    <a:pt x="579" y="229"/>
                    <a:pt x="575" y="229"/>
                  </a:cubicBezTo>
                  <a:cubicBezTo>
                    <a:pt x="565" y="229"/>
                    <a:pt x="557" y="236"/>
                    <a:pt x="554" y="246"/>
                  </a:cubicBezTo>
                  <a:cubicBezTo>
                    <a:pt x="554" y="307"/>
                    <a:pt x="554" y="307"/>
                    <a:pt x="554" y="307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54" y="214"/>
                    <a:pt x="554" y="214"/>
                    <a:pt x="554" y="214"/>
                  </a:cubicBezTo>
                  <a:cubicBezTo>
                    <a:pt x="554" y="228"/>
                    <a:pt x="554" y="228"/>
                    <a:pt x="554" y="228"/>
                  </a:cubicBezTo>
                  <a:close/>
                  <a:moveTo>
                    <a:pt x="612" y="176"/>
                  </a:moveTo>
                  <a:cubicBezTo>
                    <a:pt x="618" y="176"/>
                    <a:pt x="623" y="181"/>
                    <a:pt x="623" y="187"/>
                  </a:cubicBezTo>
                  <a:cubicBezTo>
                    <a:pt x="623" y="193"/>
                    <a:pt x="618" y="198"/>
                    <a:pt x="612" y="198"/>
                  </a:cubicBezTo>
                  <a:cubicBezTo>
                    <a:pt x="606" y="198"/>
                    <a:pt x="601" y="193"/>
                    <a:pt x="601" y="187"/>
                  </a:cubicBezTo>
                  <a:cubicBezTo>
                    <a:pt x="601" y="181"/>
                    <a:pt x="606" y="176"/>
                    <a:pt x="612" y="176"/>
                  </a:cubicBezTo>
                  <a:close/>
                  <a:moveTo>
                    <a:pt x="603" y="214"/>
                  </a:moveTo>
                  <a:cubicBezTo>
                    <a:pt x="621" y="214"/>
                    <a:pt x="621" y="214"/>
                    <a:pt x="621" y="214"/>
                  </a:cubicBezTo>
                  <a:cubicBezTo>
                    <a:pt x="621" y="307"/>
                    <a:pt x="621" y="307"/>
                    <a:pt x="621" y="307"/>
                  </a:cubicBezTo>
                  <a:cubicBezTo>
                    <a:pt x="603" y="307"/>
                    <a:pt x="603" y="307"/>
                    <a:pt x="603" y="307"/>
                  </a:cubicBezTo>
                  <a:lnTo>
                    <a:pt x="603" y="214"/>
                  </a:lnTo>
                  <a:close/>
                  <a:moveTo>
                    <a:pt x="683" y="252"/>
                  </a:moveTo>
                  <a:cubicBezTo>
                    <a:pt x="696" y="257"/>
                    <a:pt x="711" y="262"/>
                    <a:pt x="711" y="280"/>
                  </a:cubicBezTo>
                  <a:cubicBezTo>
                    <a:pt x="711" y="299"/>
                    <a:pt x="696" y="309"/>
                    <a:pt x="675" y="309"/>
                  </a:cubicBezTo>
                  <a:cubicBezTo>
                    <a:pt x="663" y="309"/>
                    <a:pt x="651" y="306"/>
                    <a:pt x="644" y="300"/>
                  </a:cubicBezTo>
                  <a:cubicBezTo>
                    <a:pt x="644" y="283"/>
                    <a:pt x="644" y="283"/>
                    <a:pt x="644" y="283"/>
                  </a:cubicBezTo>
                  <a:cubicBezTo>
                    <a:pt x="645" y="283"/>
                    <a:pt x="645" y="283"/>
                    <a:pt x="645" y="283"/>
                  </a:cubicBezTo>
                  <a:cubicBezTo>
                    <a:pt x="653" y="291"/>
                    <a:pt x="664" y="294"/>
                    <a:pt x="675" y="294"/>
                  </a:cubicBezTo>
                  <a:cubicBezTo>
                    <a:pt x="685" y="294"/>
                    <a:pt x="694" y="290"/>
                    <a:pt x="694" y="282"/>
                  </a:cubicBezTo>
                  <a:cubicBezTo>
                    <a:pt x="694" y="274"/>
                    <a:pt x="687" y="272"/>
                    <a:pt x="672" y="267"/>
                  </a:cubicBezTo>
                  <a:cubicBezTo>
                    <a:pt x="659" y="263"/>
                    <a:pt x="644" y="258"/>
                    <a:pt x="644" y="240"/>
                  </a:cubicBezTo>
                  <a:cubicBezTo>
                    <a:pt x="644" y="223"/>
                    <a:pt x="659" y="212"/>
                    <a:pt x="678" y="212"/>
                  </a:cubicBezTo>
                  <a:cubicBezTo>
                    <a:pt x="689" y="212"/>
                    <a:pt x="699" y="214"/>
                    <a:pt x="706" y="220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706" y="236"/>
                    <a:pt x="706" y="236"/>
                    <a:pt x="706" y="236"/>
                  </a:cubicBezTo>
                  <a:cubicBezTo>
                    <a:pt x="698" y="230"/>
                    <a:pt x="689" y="227"/>
                    <a:pt x="678" y="227"/>
                  </a:cubicBezTo>
                  <a:cubicBezTo>
                    <a:pt x="667" y="227"/>
                    <a:pt x="661" y="232"/>
                    <a:pt x="661" y="238"/>
                  </a:cubicBezTo>
                  <a:cubicBezTo>
                    <a:pt x="661" y="246"/>
                    <a:pt x="668" y="248"/>
                    <a:pt x="683" y="252"/>
                  </a:cubicBezTo>
                  <a:close/>
                  <a:moveTo>
                    <a:pt x="772" y="309"/>
                  </a:moveTo>
                  <a:cubicBezTo>
                    <a:pt x="745" y="309"/>
                    <a:pt x="726" y="290"/>
                    <a:pt x="726" y="261"/>
                  </a:cubicBezTo>
                  <a:cubicBezTo>
                    <a:pt x="726" y="232"/>
                    <a:pt x="744" y="212"/>
                    <a:pt x="769" y="212"/>
                  </a:cubicBezTo>
                  <a:cubicBezTo>
                    <a:pt x="794" y="212"/>
                    <a:pt x="807" y="230"/>
                    <a:pt x="807" y="258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744" y="266"/>
                    <a:pt x="744" y="266"/>
                    <a:pt x="744" y="266"/>
                  </a:cubicBezTo>
                  <a:cubicBezTo>
                    <a:pt x="746" y="284"/>
                    <a:pt x="758" y="293"/>
                    <a:pt x="774" y="293"/>
                  </a:cubicBezTo>
                  <a:cubicBezTo>
                    <a:pt x="785" y="293"/>
                    <a:pt x="792" y="291"/>
                    <a:pt x="800" y="285"/>
                  </a:cubicBezTo>
                  <a:cubicBezTo>
                    <a:pt x="801" y="285"/>
                    <a:pt x="801" y="285"/>
                    <a:pt x="801" y="285"/>
                  </a:cubicBezTo>
                  <a:cubicBezTo>
                    <a:pt x="801" y="300"/>
                    <a:pt x="801" y="300"/>
                    <a:pt x="801" y="300"/>
                  </a:cubicBezTo>
                  <a:cubicBezTo>
                    <a:pt x="793" y="306"/>
                    <a:pt x="783" y="309"/>
                    <a:pt x="772" y="309"/>
                  </a:cubicBezTo>
                  <a:close/>
                  <a:moveTo>
                    <a:pt x="744" y="251"/>
                  </a:moveTo>
                  <a:cubicBezTo>
                    <a:pt x="791" y="251"/>
                    <a:pt x="791" y="251"/>
                    <a:pt x="791" y="251"/>
                  </a:cubicBezTo>
                  <a:cubicBezTo>
                    <a:pt x="790" y="237"/>
                    <a:pt x="783" y="227"/>
                    <a:pt x="769" y="227"/>
                  </a:cubicBezTo>
                  <a:cubicBezTo>
                    <a:pt x="756" y="227"/>
                    <a:pt x="747" y="237"/>
                    <a:pt x="744" y="2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685800"/>
              <a:endParaRPr sz="1350">
                <a:solidFill>
                  <a:prstClr val="white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12195" y="4211544"/>
            <a:ext cx="6401220" cy="51807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685800">
              <a:lnSpc>
                <a:spcPct val="90000"/>
              </a:lnSpc>
            </a:pPr>
            <a:r>
              <a:rPr lang="en-US" b="1" dirty="0" smtClean="0">
                <a:solidFill>
                  <a:prstClr val="white"/>
                </a:solidFill>
              </a:rPr>
              <a:t>BESAC Meeting </a:t>
            </a:r>
            <a:r>
              <a:rPr lang="en-US" b="1" dirty="0">
                <a:solidFill>
                  <a:prstClr val="white"/>
                </a:solidFill>
              </a:rPr>
              <a:t>		July </a:t>
            </a:r>
            <a:r>
              <a:rPr lang="en-US" b="1" dirty="0" smtClean="0">
                <a:solidFill>
                  <a:prstClr val="white"/>
                </a:solidFill>
              </a:rPr>
              <a:t>13, </a:t>
            </a:r>
            <a:r>
              <a:rPr lang="en-US" b="1" dirty="0">
                <a:solidFill>
                  <a:prstClr val="white"/>
                </a:solidFill>
              </a:rPr>
              <a:t>2017</a:t>
            </a:r>
          </a:p>
        </p:txBody>
      </p:sp>
    </p:spTree>
    <p:extLst>
      <p:ext uri="{BB962C8B-B14F-4D97-AF65-F5344CB8AC3E}">
        <p14:creationId xmlns:p14="http://schemas.microsoft.com/office/powerpoint/2010/main" val="7312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9343" y="470919"/>
            <a:ext cx="8227457" cy="308610"/>
          </a:xfrm>
        </p:spPr>
        <p:txBody>
          <a:bodyPr/>
          <a:lstStyle/>
          <a:p>
            <a:r>
              <a:rPr lang="en-US" dirty="0" smtClean="0"/>
              <a:t>Acknowledgments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5F7A76"/>
                </a:solidFill>
              </a:rPr>
              <a:pPr/>
              <a:t>10</a:t>
            </a:fld>
            <a:endParaRPr lang="en-US">
              <a:solidFill>
                <a:srgbClr val="5F7A76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08660" y="1123883"/>
            <a:ext cx="2558653" cy="3354915"/>
            <a:chOff x="530151" y="1129160"/>
            <a:chExt cx="2558653" cy="3354915"/>
          </a:xfrm>
        </p:grpSpPr>
        <p:pic>
          <p:nvPicPr>
            <p:cNvPr id="18434" name="Picture 2" descr="HPE Labs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151" y="1129160"/>
              <a:ext cx="731519" cy="7315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Rectangle 17"/>
            <p:cNvSpPr/>
            <p:nvPr/>
          </p:nvSpPr>
          <p:spPr>
            <a:xfrm>
              <a:off x="1076114" y="1282600"/>
              <a:ext cx="126188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>
                  <a:solidFill>
                    <a:srgbClr val="01A982"/>
                  </a:solidFill>
                </a:rPr>
                <a:t>HPE Labs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3601" y="1898752"/>
              <a:ext cx="2415203" cy="25853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/>
              <a:r>
                <a:rPr lang="en-US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Miao Hu</a:t>
              </a:r>
            </a:p>
            <a:p>
              <a:pPr defTabSz="685800"/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Suhas</a:t>
              </a:r>
              <a:r>
                <a:rPr lang="en-US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 Kumar</a:t>
              </a:r>
            </a:p>
            <a:p>
              <a:pPr defTabSz="685800"/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Catherine </a:t>
              </a:r>
              <a:r>
                <a:rPr lang="en-US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Graves</a:t>
              </a:r>
            </a:p>
            <a:p>
              <a:pPr defTabSz="685800"/>
              <a:r>
                <a:rPr lang="en-US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Emmanuelle Merced </a:t>
              </a:r>
              <a:endPara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685800"/>
              <a:r>
                <a:rPr lang="en-US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Dejan</a:t>
              </a:r>
              <a:r>
                <a:rPr lang="en-US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Milojicic</a:t>
              </a:r>
              <a:endParaRPr lang="en-US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685800"/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Ali </a:t>
              </a:r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Shafiee</a:t>
              </a:r>
              <a:endPara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685800"/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Naveen </a:t>
              </a:r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Muralimanohar</a:t>
              </a:r>
              <a:endParaRPr lang="en-US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685800"/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Stan Williams</a:t>
              </a:r>
              <a:endParaRPr lang="en-US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685800"/>
              <a:endParaRPr lang="en-US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76946" y="1218864"/>
            <a:ext cx="1551414" cy="1841308"/>
            <a:chOff x="3331736" y="1333000"/>
            <a:chExt cx="1551414" cy="1841308"/>
          </a:xfrm>
        </p:grpSpPr>
        <p:pic>
          <p:nvPicPr>
            <p:cNvPr id="18440" name="Picture 8" descr="Image result for umass amherst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3902" y="1333000"/>
              <a:ext cx="1442059" cy="4898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Rectangle 24"/>
            <p:cNvSpPr/>
            <p:nvPr/>
          </p:nvSpPr>
          <p:spPr>
            <a:xfrm>
              <a:off x="3331736" y="1973979"/>
              <a:ext cx="1551414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85800"/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Jianhua</a:t>
              </a:r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Yang</a:t>
              </a:r>
            </a:p>
            <a:p>
              <a:pPr defTabSz="685800"/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Qiangfei</a:t>
              </a:r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Xia</a:t>
              </a:r>
            </a:p>
            <a:p>
              <a:pPr defTabSz="685800"/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Can Li</a:t>
              </a:r>
            </a:p>
            <a:p>
              <a:pPr defTabSz="685800"/>
              <a:r>
                <a:rPr lang="en-US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Yunning</a:t>
              </a:r>
              <a:r>
                <a:rPr lang="en-US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Li</a:t>
              </a:r>
              <a:endParaRPr lang="en-US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0" name="Rectangle 19"/>
          <p:cNvSpPr/>
          <p:nvPr/>
        </p:nvSpPr>
        <p:spPr>
          <a:xfrm>
            <a:off x="3276946" y="3173045"/>
            <a:ext cx="22277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Izzat El Hajj (UIUC)</a:t>
            </a:r>
          </a:p>
          <a:p>
            <a:pPr defTabSz="685800"/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Pedro Bruel (</a:t>
            </a:r>
            <a:r>
              <a:rPr lang="pt-BR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IME)</a:t>
            </a:r>
            <a:endParaRPr 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738843" y="4061936"/>
            <a:ext cx="3250786" cy="935326"/>
            <a:chOff x="4191000" y="4063436"/>
            <a:chExt cx="3250786" cy="935326"/>
          </a:xfrm>
        </p:grpSpPr>
        <p:pic>
          <p:nvPicPr>
            <p:cNvPr id="27" name="Picture 4" descr="IARPA BE THE FUTURE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4191000" y="4098110"/>
              <a:ext cx="950535" cy="9006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" name="Picture 2" descr="Image result for air force research labs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5475" y="4133887"/>
              <a:ext cx="818545" cy="8046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3012" name="Picture 4" descr="Related image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7960" y="4063436"/>
              <a:ext cx="933826" cy="9338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2" name="Group 31"/>
          <p:cNvGrpSpPr/>
          <p:nvPr/>
        </p:nvGrpSpPr>
        <p:grpSpPr>
          <a:xfrm>
            <a:off x="5824497" y="1180894"/>
            <a:ext cx="1729761" cy="2479677"/>
            <a:chOff x="2770121" y="619308"/>
            <a:chExt cx="1729761" cy="2479677"/>
          </a:xfrm>
        </p:grpSpPr>
        <p:pic>
          <p:nvPicPr>
            <p:cNvPr id="33" name="Picture 32" descr="https://upload.wikimedia.org/wikipedia/en/thumb/9/94/LBNL_logo.svg/800px-LBNL_logo.svg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0312" y="619308"/>
              <a:ext cx="904790" cy="5643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4" name="Rectangle 33"/>
            <p:cNvSpPr/>
            <p:nvPr/>
          </p:nvSpPr>
          <p:spPr>
            <a:xfrm>
              <a:off x="2770121" y="1267799"/>
              <a:ext cx="1646431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David Kilcoyne</a:t>
              </a:r>
            </a:p>
            <a:p>
              <a:r>
                <a:rPr lang="en-US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David Vine</a:t>
              </a:r>
            </a:p>
            <a:p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2770121" y="2066512"/>
              <a:ext cx="1729761" cy="1032473"/>
              <a:chOff x="2770121" y="3738122"/>
              <a:chExt cx="1729761" cy="1032473"/>
            </a:xfrm>
          </p:grpSpPr>
          <p:pic>
            <p:nvPicPr>
              <p:cNvPr id="36" name="Picture 35" descr="SLAC_Logo_hires.jpg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2850312" y="3738122"/>
                <a:ext cx="1095508" cy="329910"/>
              </a:xfrm>
              <a:prstGeom prst="rect">
                <a:avLst/>
              </a:prstGeom>
            </p:spPr>
          </p:pic>
          <p:sp>
            <p:nvSpPr>
              <p:cNvPr id="37" name="Rectangle 36"/>
              <p:cNvSpPr/>
              <p:nvPr/>
            </p:nvSpPr>
            <p:spPr>
              <a:xfrm>
                <a:off x="2770121" y="4124264"/>
                <a:ext cx="1729761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Johanna </a:t>
                </a:r>
                <a:r>
                  <a:rPr lang="en-US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Weker</a:t>
                </a:r>
                <a:endParaRPr 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Hendrik </a:t>
                </a:r>
                <a:r>
                  <a:rPr lang="en-US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Ohldag</a:t>
                </a:r>
                <a:endParaRPr 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38" name="Rectangle 37"/>
          <p:cNvSpPr/>
          <p:nvPr/>
        </p:nvSpPr>
        <p:spPr>
          <a:xfrm>
            <a:off x="3675111" y="4430691"/>
            <a:ext cx="20637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Funding assistance</a:t>
            </a:r>
            <a:endParaRPr 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2635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Synchrotron at LBNL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5F7A76"/>
                </a:solidFill>
              </a:rPr>
              <a:pPr/>
              <a:t>11</a:t>
            </a:fld>
            <a:endParaRPr lang="en-US">
              <a:solidFill>
                <a:srgbClr val="5F7A76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40" y="1629518"/>
            <a:ext cx="8684538" cy="283463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28541" y="1270517"/>
            <a:ext cx="7793831" cy="6858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75"/>
              </a:spcBef>
            </a:pPr>
            <a:r>
              <a:rPr lang="en-US" sz="1350" dirty="0"/>
              <a:t>The Advanced Light Source (ALS) at Lawrence Berkeley National Laboratory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57081" y="820848"/>
            <a:ext cx="5930172" cy="32833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en-US" dirty="0" smtClean="0"/>
              <a:t>To study the very small, we had to use the very large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2257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4073749" cy="516255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286250" y="2136775"/>
            <a:ext cx="4464050" cy="889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b="1" dirty="0"/>
              <a:t>The end of Moore’s law could be the best thing that has happened in computing since </a:t>
            </a:r>
            <a:r>
              <a:rPr lang="en-US" b="1" dirty="0" smtClean="0"/>
              <a:t>the beginning </a:t>
            </a:r>
            <a:r>
              <a:rPr lang="en-US" b="1" dirty="0"/>
              <a:t>of Moore’s law.</a:t>
            </a:r>
          </a:p>
        </p:txBody>
      </p:sp>
      <p:sp>
        <p:nvSpPr>
          <p:cNvPr id="7" name="Rectangle 6"/>
          <p:cNvSpPr/>
          <p:nvPr/>
        </p:nvSpPr>
        <p:spPr>
          <a:xfrm>
            <a:off x="4953164" y="1110218"/>
            <a:ext cx="292067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600" dirty="0">
                <a:solidFill>
                  <a:srgbClr val="00B0F0"/>
                </a:solidFill>
                <a:latin typeface="TradeGothicLTStd-Bd2"/>
              </a:rPr>
              <a:t>What’s Next?</a:t>
            </a:r>
            <a:endParaRPr lang="en-US" sz="3600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38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Future exponential increases in computer performance and efficiency will require multiple advances:</a:t>
            </a:r>
            <a:endParaRPr lang="en-US" dirty="0"/>
          </a:p>
        </p:txBody>
      </p:sp>
      <p:sp>
        <p:nvSpPr>
          <p:cNvPr id="5" name="Subtitle 5"/>
          <p:cNvSpPr txBox="1">
            <a:spLocks/>
          </p:cNvSpPr>
          <p:nvPr/>
        </p:nvSpPr>
        <p:spPr>
          <a:xfrm>
            <a:off x="562863" y="1093382"/>
            <a:ext cx="7140957" cy="3412983"/>
          </a:xfrm>
          <a:prstGeom prst="rect">
            <a:avLst/>
          </a:prstGeom>
        </p:spPr>
        <p:txBody>
          <a:bodyPr/>
          <a:lstStyle>
            <a:lvl1pPr marL="137160" indent="-137160" algn="l" defTabSz="6858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Char char="–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8610" indent="-137160" algn="l" defTabSz="6858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1148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5151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8867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8915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2870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16586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lvl="0" indent="-17145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r>
              <a:rPr lang="en-US" sz="2000" dirty="0" smtClean="0">
                <a:latin typeface="HP Simplified" pitchFamily="34" charset="0"/>
              </a:rPr>
              <a:t>Memory-centric computing – no von Neumann bottleneck</a:t>
            </a:r>
          </a:p>
          <a:p>
            <a:pPr marL="171450" lvl="0" indent="-17145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>
              <a:latin typeface="HP Simplified" pitchFamily="34" charset="0"/>
            </a:endParaRPr>
          </a:p>
          <a:p>
            <a:pPr marL="171450" lvl="0" indent="-17145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r>
              <a:rPr lang="en-US" sz="2000" dirty="0" smtClean="0">
                <a:latin typeface="HP Simplified" pitchFamily="34" charset="0"/>
              </a:rPr>
              <a:t>Gen-Z – high performance open fabric to democratize computing</a:t>
            </a:r>
          </a:p>
          <a:p>
            <a:pPr marL="0" lvl="0" indent="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r>
              <a:rPr lang="en-US" sz="2000" dirty="0">
                <a:latin typeface="HP Simplified" pitchFamily="34" charset="0"/>
              </a:rPr>
              <a:t>    (</a:t>
            </a:r>
            <a:r>
              <a:rPr lang="en-US" sz="2000" dirty="0">
                <a:latin typeface="HP Simplified" pitchFamily="34" charset="0"/>
                <a:hlinkClick r:id="rId2"/>
              </a:rPr>
              <a:t>http://genzconsortium.org</a:t>
            </a:r>
            <a:r>
              <a:rPr lang="en-US" sz="2000" dirty="0" smtClean="0">
                <a:latin typeface="HP Simplified" pitchFamily="34" charset="0"/>
                <a:hlinkClick r:id="rId2"/>
              </a:rPr>
              <a:t>/</a:t>
            </a:r>
            <a:r>
              <a:rPr lang="en-US" sz="2000" dirty="0" smtClean="0">
                <a:latin typeface="HP Simplified" pitchFamily="34" charset="0"/>
              </a:rPr>
              <a:t> - ~40 companies so far)</a:t>
            </a:r>
          </a:p>
          <a:p>
            <a:pPr marL="0" lvl="0" indent="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endParaRPr lang="en-US" sz="2000" dirty="0" smtClean="0">
              <a:latin typeface="HP Simplified" pitchFamily="34" charset="0"/>
            </a:endParaRPr>
          </a:p>
          <a:p>
            <a:pPr marL="171450" lvl="0" indent="-17145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r>
              <a:rPr lang="en-US" sz="2000" dirty="0" smtClean="0">
                <a:latin typeface="HP Simplified" pitchFamily="34" charset="0"/>
              </a:rPr>
              <a:t>Dot-product engine:  </a:t>
            </a:r>
            <a:r>
              <a:rPr lang="en-US" sz="2000" dirty="0" err="1" smtClean="0">
                <a:latin typeface="HP Simplified" pitchFamily="34" charset="0"/>
              </a:rPr>
              <a:t>memristor</a:t>
            </a:r>
            <a:r>
              <a:rPr lang="en-US" sz="2000" dirty="0" smtClean="0">
                <a:latin typeface="HP Simplified" pitchFamily="34" charset="0"/>
              </a:rPr>
              <a:t>-based vector-matrix multiplication accelerator for neural nets and signal processing</a:t>
            </a:r>
          </a:p>
          <a:p>
            <a:pPr marL="0" lvl="0" indent="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endParaRPr lang="en-US" sz="2000" dirty="0" smtClean="0">
              <a:latin typeface="HP Simplified" pitchFamily="34" charset="0"/>
            </a:endParaRPr>
          </a:p>
          <a:p>
            <a:pPr marL="171450" lvl="0" indent="-171450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r>
              <a:rPr lang="en-US" sz="2000" dirty="0" smtClean="0">
                <a:latin typeface="HP Simplified" pitchFamily="34" charset="0"/>
              </a:rPr>
              <a:t>Chaos as a computing resource for constrained optimization problem solving (Hopfield network)</a:t>
            </a:r>
          </a:p>
        </p:txBody>
      </p:sp>
      <p:sp>
        <p:nvSpPr>
          <p:cNvPr id="4" name="Subtitle 5"/>
          <p:cNvSpPr txBox="1">
            <a:spLocks/>
          </p:cNvSpPr>
          <p:nvPr/>
        </p:nvSpPr>
        <p:spPr>
          <a:xfrm>
            <a:off x="6530864" y="855539"/>
            <a:ext cx="2541693" cy="3973365"/>
          </a:xfrm>
          <a:prstGeom prst="rect">
            <a:avLst/>
          </a:prstGeom>
        </p:spPr>
        <p:txBody>
          <a:bodyPr/>
          <a:lstStyle>
            <a:lvl1pPr marL="137160" indent="-137160" algn="l" defTabSz="6858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Char char="–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8610" indent="-137160" algn="l" defTabSz="6858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1148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5151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8867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8915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2870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16586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r>
              <a:rPr lang="en-US" sz="2000" dirty="0" smtClean="0">
                <a:solidFill>
                  <a:srgbClr val="00B388"/>
                </a:solidFill>
                <a:latin typeface="HP Simplified" pitchFamily="34" charset="0"/>
              </a:rPr>
              <a:t>Systems</a:t>
            </a:r>
            <a:r>
              <a:rPr lang="en-US" sz="2000" dirty="0">
                <a:solidFill>
                  <a:srgbClr val="00B388"/>
                </a:solidFill>
                <a:latin typeface="HP Simplified" pitchFamily="34" charset="0"/>
              </a:rPr>
              <a:t> </a:t>
            </a:r>
            <a:r>
              <a:rPr lang="en-US" sz="2000" dirty="0" smtClean="0">
                <a:solidFill>
                  <a:srgbClr val="00B388"/>
                </a:solidFill>
                <a:latin typeface="HP Simplified" pitchFamily="34" charset="0"/>
              </a:rPr>
              <a:t>and</a:t>
            </a:r>
          </a:p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r>
              <a:rPr lang="en-US" sz="2000" dirty="0" smtClean="0">
                <a:solidFill>
                  <a:srgbClr val="00B388"/>
                </a:solidFill>
                <a:latin typeface="HP Simplified" pitchFamily="34" charset="0"/>
              </a:rPr>
              <a:t>Architectures</a:t>
            </a:r>
          </a:p>
          <a:p>
            <a:pPr marL="171450" lvl="0" indent="-17145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>
              <a:solidFill>
                <a:srgbClr val="00B388"/>
              </a:solidFill>
              <a:latin typeface="HP Simplified" pitchFamily="34" charset="0"/>
            </a:endParaRPr>
          </a:p>
          <a:p>
            <a:pPr marL="171450" lvl="0" indent="-17145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 smtClean="0">
              <a:solidFill>
                <a:srgbClr val="00B388"/>
              </a:solidFill>
              <a:latin typeface="HP Simplified" pitchFamily="34" charset="0"/>
            </a:endParaRPr>
          </a:p>
          <a:p>
            <a:pPr marL="171450" lvl="0" indent="-17145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 smtClean="0">
              <a:solidFill>
                <a:srgbClr val="00B388"/>
              </a:solidFill>
              <a:latin typeface="HP Simplified" pitchFamily="34" charset="0"/>
            </a:endParaRPr>
          </a:p>
          <a:p>
            <a:pPr marL="171450" lvl="0" indent="-17145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>
              <a:solidFill>
                <a:srgbClr val="00B388"/>
              </a:solidFill>
              <a:latin typeface="HP Simplified" pitchFamily="34" charset="0"/>
            </a:endParaRPr>
          </a:p>
          <a:p>
            <a:pPr marL="171450" lvl="0" indent="-17145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HP Simplified" pitchFamily="34" charset="0"/>
              <a:buChar char="•"/>
            </a:pPr>
            <a:endParaRPr lang="en-US" sz="2000" dirty="0" smtClean="0">
              <a:solidFill>
                <a:srgbClr val="00B388"/>
              </a:solidFill>
              <a:latin typeface="HP Simplified" pitchFamily="34" charset="0"/>
            </a:endParaRPr>
          </a:p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endParaRPr lang="en-US" sz="2000" dirty="0" smtClean="0">
              <a:solidFill>
                <a:srgbClr val="00B388"/>
              </a:solidFill>
              <a:latin typeface="HP Simplified" pitchFamily="34" charset="0"/>
            </a:endParaRPr>
          </a:p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endParaRPr lang="en-US" sz="2000" dirty="0">
              <a:solidFill>
                <a:srgbClr val="00B388"/>
              </a:solidFill>
              <a:latin typeface="HP Simplified" pitchFamily="34" charset="0"/>
            </a:endParaRPr>
          </a:p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endParaRPr lang="en-US" sz="2000" dirty="0" smtClean="0">
              <a:solidFill>
                <a:srgbClr val="00B388"/>
              </a:solidFill>
              <a:latin typeface="HP Simplified" pitchFamily="34" charset="0"/>
            </a:endParaRPr>
          </a:p>
          <a:p>
            <a:pPr marL="0" lvl="0" indent="0" algn="r" defTabSz="457200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None/>
            </a:pPr>
            <a:r>
              <a:rPr lang="en-US" sz="2000" dirty="0" smtClean="0">
                <a:solidFill>
                  <a:srgbClr val="00B388"/>
                </a:solidFill>
                <a:latin typeface="HP Simplified" pitchFamily="34" charset="0"/>
              </a:rPr>
              <a:t>Devices</a:t>
            </a:r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8479858" y="1730816"/>
            <a:ext cx="45771" cy="2604362"/>
          </a:xfrm>
          <a:prstGeom prst="straightConnector1">
            <a:avLst/>
          </a:prstGeom>
          <a:ln w="57150">
            <a:solidFill>
              <a:srgbClr val="00B388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1015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roup 225"/>
          <p:cNvGrpSpPr/>
          <p:nvPr/>
        </p:nvGrpSpPr>
        <p:grpSpPr>
          <a:xfrm>
            <a:off x="5352990" y="893954"/>
            <a:ext cx="2788880" cy="2775078"/>
            <a:chOff x="6793420" y="986910"/>
            <a:chExt cx="4177900" cy="4157224"/>
          </a:xfrm>
        </p:grpSpPr>
        <p:grpSp>
          <p:nvGrpSpPr>
            <p:cNvPr id="227" name="Group 226"/>
            <p:cNvGrpSpPr/>
            <p:nvPr/>
          </p:nvGrpSpPr>
          <p:grpSpPr>
            <a:xfrm>
              <a:off x="6904297" y="1083953"/>
              <a:ext cx="3922442" cy="3920740"/>
              <a:chOff x="3981076" y="1467158"/>
              <a:chExt cx="4231673" cy="4229837"/>
            </a:xfrm>
          </p:grpSpPr>
          <p:cxnSp>
            <p:nvCxnSpPr>
              <p:cNvPr id="366" name="Straight Connector 365"/>
              <p:cNvCxnSpPr/>
              <p:nvPr/>
            </p:nvCxnSpPr>
            <p:spPr>
              <a:xfrm flipH="1" flipV="1">
                <a:off x="6094185" y="1467158"/>
                <a:ext cx="10160" cy="2118566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67" name="Group 366"/>
              <p:cNvGrpSpPr/>
              <p:nvPr/>
            </p:nvGrpSpPr>
            <p:grpSpPr>
              <a:xfrm>
                <a:off x="5954807" y="1606535"/>
                <a:ext cx="2257942" cy="2118566"/>
                <a:chOff x="6200462" y="1602211"/>
                <a:chExt cx="2257942" cy="2118566"/>
              </a:xfrm>
            </p:grpSpPr>
            <p:cxnSp>
              <p:nvCxnSpPr>
                <p:cNvPr id="383" name="Straight Connector 382"/>
                <p:cNvCxnSpPr/>
                <p:nvPr/>
              </p:nvCxnSpPr>
              <p:spPr>
                <a:xfrm rot="1800000" flipH="1" flipV="1">
                  <a:off x="6868801" y="1602211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Straight Connector 383"/>
                <p:cNvCxnSpPr/>
                <p:nvPr/>
              </p:nvCxnSpPr>
              <p:spPr>
                <a:xfrm rot="3600000" flipH="1" flipV="1">
                  <a:off x="7254665" y="1996875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Straight Connector 384"/>
                <p:cNvCxnSpPr/>
                <p:nvPr/>
              </p:nvCxnSpPr>
              <p:spPr>
                <a:xfrm rot="5400000" flipH="1" flipV="1">
                  <a:off x="7394041" y="2525836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/>
              <p:cNvGrpSpPr/>
              <p:nvPr/>
            </p:nvGrpSpPr>
            <p:grpSpPr>
              <a:xfrm rot="5400000">
                <a:off x="5905439" y="3508741"/>
                <a:ext cx="2257942" cy="2118566"/>
                <a:chOff x="6200462" y="1602211"/>
                <a:chExt cx="2257942" cy="2118566"/>
              </a:xfrm>
            </p:grpSpPr>
            <p:cxnSp>
              <p:nvCxnSpPr>
                <p:cNvPr id="379" name="Straight Connector 378"/>
                <p:cNvCxnSpPr/>
                <p:nvPr/>
              </p:nvCxnSpPr>
              <p:spPr>
                <a:xfrm rot="1800000" flipH="1" flipV="1">
                  <a:off x="6868801" y="1602211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0" name="Straight Connector 379"/>
                <p:cNvCxnSpPr/>
                <p:nvPr/>
              </p:nvCxnSpPr>
              <p:spPr>
                <a:xfrm rot="3600000" flipH="1" flipV="1">
                  <a:off x="7254665" y="1996875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>
                <a:xfrm rot="5400000" flipH="1" flipV="1">
                  <a:off x="7394041" y="2525836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/>
              <p:cNvGrpSpPr/>
              <p:nvPr/>
            </p:nvGrpSpPr>
            <p:grpSpPr>
              <a:xfrm rot="10800000">
                <a:off x="3981076" y="3459373"/>
                <a:ext cx="2257942" cy="2118566"/>
                <a:chOff x="6200462" y="1602211"/>
                <a:chExt cx="2257942" cy="2118566"/>
              </a:xfrm>
            </p:grpSpPr>
            <p:cxnSp>
              <p:nvCxnSpPr>
                <p:cNvPr id="373" name="Straight Connector 372"/>
                <p:cNvCxnSpPr/>
                <p:nvPr/>
              </p:nvCxnSpPr>
              <p:spPr>
                <a:xfrm rot="1800000" flipH="1" flipV="1">
                  <a:off x="6868801" y="1602211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/>
                <p:cNvCxnSpPr/>
                <p:nvPr/>
              </p:nvCxnSpPr>
              <p:spPr>
                <a:xfrm rot="3600000" flipH="1" flipV="1">
                  <a:off x="7254665" y="1996875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/>
                <p:cNvCxnSpPr/>
                <p:nvPr/>
              </p:nvCxnSpPr>
              <p:spPr>
                <a:xfrm rot="5400000" flipH="1" flipV="1">
                  <a:off x="7394041" y="2525836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/>
              <p:cNvGrpSpPr/>
              <p:nvPr/>
            </p:nvGrpSpPr>
            <p:grpSpPr>
              <a:xfrm rot="16200000">
                <a:off x="4120452" y="1621359"/>
                <a:ext cx="2118566" cy="2118566"/>
                <a:chOff x="6200462" y="1602211"/>
                <a:chExt cx="2118566" cy="2118566"/>
              </a:xfrm>
            </p:grpSpPr>
            <p:cxnSp>
              <p:nvCxnSpPr>
                <p:cNvPr id="371" name="Straight Connector 370"/>
                <p:cNvCxnSpPr/>
                <p:nvPr/>
              </p:nvCxnSpPr>
              <p:spPr>
                <a:xfrm rot="1800000" flipH="1" flipV="1">
                  <a:off x="6868801" y="1602211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/>
                <p:cNvCxnSpPr/>
                <p:nvPr/>
              </p:nvCxnSpPr>
              <p:spPr>
                <a:xfrm rot="3600000" flipH="1" flipV="1">
                  <a:off x="7254665" y="1996875"/>
                  <a:ext cx="10160" cy="2118566"/>
                </a:xfrm>
                <a:prstGeom prst="line">
                  <a:avLst/>
                </a:prstGeom>
                <a:ln w="19050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28" name="Oval 227"/>
            <p:cNvSpPr/>
            <p:nvPr/>
          </p:nvSpPr>
          <p:spPr bwMode="ltGray">
            <a:xfrm>
              <a:off x="7073172" y="1272296"/>
              <a:ext cx="3575885" cy="3575884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</a:endParaRPr>
            </a:p>
          </p:txBody>
        </p:sp>
        <p:grpSp>
          <p:nvGrpSpPr>
            <p:cNvPr id="229" name="Group 228"/>
            <p:cNvGrpSpPr>
              <a:grpSpLocks noChangeAspect="1"/>
            </p:cNvGrpSpPr>
            <p:nvPr/>
          </p:nvGrpSpPr>
          <p:grpSpPr>
            <a:xfrm>
              <a:off x="8434623" y="986910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64" name="Oval 363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1350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GPU</a:t>
                </a:r>
              </a:p>
            </p:txBody>
          </p:sp>
        </p:grpSp>
        <p:grpSp>
          <p:nvGrpSpPr>
            <p:cNvPr id="257" name="Group 256"/>
            <p:cNvGrpSpPr>
              <a:grpSpLocks noChangeAspect="1"/>
            </p:cNvGrpSpPr>
            <p:nvPr/>
          </p:nvGrpSpPr>
          <p:grpSpPr>
            <a:xfrm rot="1800000">
              <a:off x="9320191" y="1175855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62" name="Oval 361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1200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DSP</a:t>
                </a:r>
              </a:p>
            </p:txBody>
          </p:sp>
        </p:grpSp>
        <p:grpSp>
          <p:nvGrpSpPr>
            <p:cNvPr id="259" name="Group 258"/>
            <p:cNvGrpSpPr>
              <a:grpSpLocks noChangeAspect="1"/>
            </p:cNvGrpSpPr>
            <p:nvPr/>
          </p:nvGrpSpPr>
          <p:grpSpPr>
            <a:xfrm rot="3600000">
              <a:off x="9984422" y="1836672"/>
              <a:ext cx="868660" cy="634260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60" name="Oval 359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1200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>
                    <a:solidFill>
                      <a:prstClr val="black"/>
                    </a:solidFill>
                    <a:cs typeface="Arial" panose="020B0604020202020204" pitchFamily="34" charset="0"/>
                  </a:rPr>
                  <a:t>x86</a:t>
                </a:r>
              </a:p>
            </p:txBody>
          </p:sp>
        </p:grpSp>
        <p:grpSp>
          <p:nvGrpSpPr>
            <p:cNvPr id="260" name="Group 259"/>
            <p:cNvGrpSpPr>
              <a:grpSpLocks noChangeAspect="1"/>
            </p:cNvGrpSpPr>
            <p:nvPr/>
          </p:nvGrpSpPr>
          <p:grpSpPr>
            <a:xfrm rot="5400000">
              <a:off x="10219860" y="2731339"/>
              <a:ext cx="868660" cy="634260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58" name="Oval 357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1200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ASIC</a:t>
                </a:r>
              </a:p>
            </p:txBody>
          </p:sp>
        </p:grpSp>
        <p:grpSp>
          <p:nvGrpSpPr>
            <p:cNvPr id="288" name="Group 287"/>
            <p:cNvGrpSpPr>
              <a:grpSpLocks noChangeAspect="1"/>
            </p:cNvGrpSpPr>
            <p:nvPr/>
          </p:nvGrpSpPr>
          <p:grpSpPr>
            <a:xfrm rot="18103262">
              <a:off x="10027681" y="3620527"/>
              <a:ext cx="868660" cy="634260"/>
              <a:chOff x="6035051" y="1462834"/>
              <a:chExt cx="640080" cy="467360"/>
            </a:xfrm>
            <a:solidFill>
              <a:srgbClr val="EAEAEA"/>
            </a:solidFill>
          </p:grpSpPr>
          <p:sp>
            <p:nvSpPr>
              <p:cNvPr id="356" name="Oval 355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7" name="TextBox 356"/>
              <p:cNvSpPr txBox="1"/>
              <p:nvPr/>
            </p:nvSpPr>
            <p:spPr>
              <a:xfrm>
                <a:off x="6035051" y="1588085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 dirty="0" smtClean="0">
                    <a:solidFill>
                      <a:prstClr val="black"/>
                    </a:solidFill>
                    <a:cs typeface="Arial" panose="020B0604020202020204" pitchFamily="34" charset="0"/>
                  </a:rPr>
                  <a:t>TPU</a:t>
                </a:r>
                <a:endParaRPr lang="en-US" sz="1200" dirty="0">
                  <a:solidFill>
                    <a:prstClr val="black"/>
                  </a:solidFill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89" name="Group 288"/>
            <p:cNvGrpSpPr>
              <a:grpSpLocks noChangeAspect="1"/>
            </p:cNvGrpSpPr>
            <p:nvPr/>
          </p:nvGrpSpPr>
          <p:grpSpPr>
            <a:xfrm rot="19877651">
              <a:off x="9335206" y="4265018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54" name="Oval 353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TextBox 354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050">
                    <a:solidFill>
                      <a:prstClr val="black"/>
                    </a:solidFill>
                    <a:cs typeface="Arial" panose="020B0604020202020204" pitchFamily="34" charset="0"/>
                  </a:rPr>
                  <a:t>Neuro</a:t>
                </a:r>
              </a:p>
            </p:txBody>
          </p:sp>
        </p:grpSp>
        <p:grpSp>
          <p:nvGrpSpPr>
            <p:cNvPr id="290" name="Group 289"/>
            <p:cNvGrpSpPr>
              <a:grpSpLocks noChangeAspect="1"/>
            </p:cNvGrpSpPr>
            <p:nvPr/>
          </p:nvGrpSpPr>
          <p:grpSpPr>
            <a:xfrm>
              <a:off x="8449957" y="4509875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52" name="Oval 351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TextBox 352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900">
                    <a:solidFill>
                      <a:prstClr val="black"/>
                    </a:solidFill>
                    <a:cs typeface="Arial" panose="020B0604020202020204" pitchFamily="34" charset="0"/>
                  </a:rPr>
                  <a:t>Quantum</a:t>
                </a:r>
              </a:p>
            </p:txBody>
          </p:sp>
        </p:grpSp>
        <p:grpSp>
          <p:nvGrpSpPr>
            <p:cNvPr id="291" name="Group 290"/>
            <p:cNvGrpSpPr>
              <a:grpSpLocks noChangeAspect="1"/>
            </p:cNvGrpSpPr>
            <p:nvPr/>
          </p:nvGrpSpPr>
          <p:grpSpPr>
            <a:xfrm rot="1814374">
              <a:off x="7545871" y="4283853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50" name="Oval 349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900">
                    <a:solidFill>
                      <a:prstClr val="black"/>
                    </a:solidFill>
                    <a:cs typeface="Arial" panose="020B0604020202020204" pitchFamily="34" charset="0"/>
                  </a:rPr>
                  <a:t>POWER</a:t>
                </a:r>
              </a:p>
            </p:txBody>
          </p:sp>
        </p:grpSp>
        <p:grpSp>
          <p:nvGrpSpPr>
            <p:cNvPr id="319" name="Group 318"/>
            <p:cNvGrpSpPr>
              <a:grpSpLocks noChangeAspect="1"/>
            </p:cNvGrpSpPr>
            <p:nvPr/>
          </p:nvGrpSpPr>
          <p:grpSpPr>
            <a:xfrm rot="3222283">
              <a:off x="6894624" y="3622433"/>
              <a:ext cx="868660" cy="634260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48" name="Oval 347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900">
                    <a:solidFill>
                      <a:prstClr val="black"/>
                    </a:solidFill>
                    <a:cs typeface="Arial" panose="020B0604020202020204" pitchFamily="34" charset="0"/>
                  </a:rPr>
                  <a:t>SPARC</a:t>
                </a:r>
              </a:p>
            </p:txBody>
          </p:sp>
        </p:grpSp>
        <p:grpSp>
          <p:nvGrpSpPr>
            <p:cNvPr id="320" name="Group 319"/>
            <p:cNvGrpSpPr>
              <a:grpSpLocks noChangeAspect="1"/>
            </p:cNvGrpSpPr>
            <p:nvPr/>
          </p:nvGrpSpPr>
          <p:grpSpPr>
            <a:xfrm rot="16200000">
              <a:off x="6676220" y="2756019"/>
              <a:ext cx="868660" cy="634260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46" name="Oval 345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RISC</a:t>
                </a:r>
                <a:br>
                  <a:rPr 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</a:br>
                <a:r>
                  <a:rPr 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V</a:t>
                </a:r>
              </a:p>
            </p:txBody>
          </p:sp>
        </p:grpSp>
        <p:grpSp>
          <p:nvGrpSpPr>
            <p:cNvPr id="321" name="Group 320"/>
            <p:cNvGrpSpPr>
              <a:grpSpLocks noChangeAspect="1"/>
            </p:cNvGrpSpPr>
            <p:nvPr/>
          </p:nvGrpSpPr>
          <p:grpSpPr>
            <a:xfrm rot="18000000">
              <a:off x="6930422" y="1842017"/>
              <a:ext cx="868660" cy="634260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44" name="Oval 343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 sz="1350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2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ARM</a:t>
                </a:r>
              </a:p>
            </p:txBody>
          </p:sp>
        </p:grpSp>
        <p:grpSp>
          <p:nvGrpSpPr>
            <p:cNvPr id="323" name="Group 322"/>
            <p:cNvGrpSpPr>
              <a:grpSpLocks noChangeAspect="1"/>
            </p:cNvGrpSpPr>
            <p:nvPr/>
          </p:nvGrpSpPr>
          <p:grpSpPr>
            <a:xfrm rot="19716833">
              <a:off x="7561472" y="1239799"/>
              <a:ext cx="868660" cy="634259"/>
              <a:chOff x="6029960" y="1462834"/>
              <a:chExt cx="640080" cy="467360"/>
            </a:xfrm>
            <a:solidFill>
              <a:srgbClr val="EAEAEA"/>
            </a:solidFill>
          </p:grpSpPr>
          <p:sp>
            <p:nvSpPr>
              <p:cNvPr id="342" name="Oval 341"/>
              <p:cNvSpPr/>
              <p:nvPr/>
            </p:nvSpPr>
            <p:spPr bwMode="ltGray">
              <a:xfrm>
                <a:off x="6106160" y="1462834"/>
                <a:ext cx="467360" cy="467360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lnSpc>
                    <a:spcPct val="90000"/>
                  </a:lnSpc>
                </a:pPr>
                <a:endParaRPr lang="en-US">
                  <a:solidFill>
                    <a:prstClr val="white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TextBox 342"/>
              <p:cNvSpPr txBox="1"/>
              <p:nvPr/>
            </p:nvSpPr>
            <p:spPr>
              <a:xfrm>
                <a:off x="6029960" y="1564537"/>
                <a:ext cx="640080" cy="25410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05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FPGA</a:t>
                </a:r>
              </a:p>
            </p:txBody>
          </p:sp>
        </p:grpSp>
        <p:sp>
          <p:nvSpPr>
            <p:cNvPr id="340" name="Oval 339"/>
            <p:cNvSpPr/>
            <p:nvPr/>
          </p:nvSpPr>
          <p:spPr bwMode="ltGray">
            <a:xfrm>
              <a:off x="7607427" y="1798616"/>
              <a:ext cx="2514487" cy="2514487"/>
            </a:xfrm>
            <a:prstGeom prst="ellipse">
              <a:avLst/>
            </a:prstGeom>
            <a:solidFill>
              <a:schemeClr val="accent1"/>
            </a:solidFill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</a:endParaRPr>
            </a:p>
          </p:txBody>
        </p:sp>
        <p:sp>
          <p:nvSpPr>
            <p:cNvPr id="341" name="Text Placeholder 3"/>
            <p:cNvSpPr txBox="1">
              <a:spLocks/>
            </p:cNvSpPr>
            <p:nvPr/>
          </p:nvSpPr>
          <p:spPr>
            <a:xfrm>
              <a:off x="7656601" y="2226942"/>
              <a:ext cx="2435749" cy="1719879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37160" indent="-137160" algn="l" defTabSz="685800" rtl="0" eaLnBrk="1" latinLnBrk="0" hangingPunct="1">
                <a:lnSpc>
                  <a:spcPct val="90000"/>
                </a:lnSpc>
                <a:spcBef>
                  <a:spcPts val="900"/>
                </a:spcBef>
                <a:buFont typeface="HP Simplified" panose="020B0604020204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8610" indent="-137160" algn="l" defTabSz="685800" rtl="0" eaLnBrk="1" latinLnBrk="0" hangingPunct="1">
                <a:lnSpc>
                  <a:spcPct val="90000"/>
                </a:lnSpc>
                <a:spcBef>
                  <a:spcPts val="600"/>
                </a:spcBef>
                <a:buSzPct val="80000"/>
                <a:buFont typeface="HP Simplified" panose="020B0604020204020204" pitchFamily="34" charset="0"/>
                <a:buChar char="–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41148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Font typeface="HP Simplified" panose="020B0604020204020204" pitchFamily="34" charset="0"/>
                <a:buChar char="•"/>
                <a:defRPr sz="10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54864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SzPct val="80000"/>
                <a:buFont typeface="HP Simplified" panose="020B0604020204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65151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Font typeface="HP Simplified" panose="020B0604020204020204" pitchFamily="34" charset="0"/>
                <a:buChar char="•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8867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SzPct val="80000"/>
                <a:buFont typeface="HP Simplified" panose="020B0604020204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89154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Font typeface="HP Simplified" panose="020B0604020204020204" pitchFamily="34" charset="0"/>
                <a:buChar char="•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102870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SzPct val="80000"/>
                <a:buFont typeface="HP Simplified" panose="020B0604020204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1165860" indent="-102870" algn="l" defTabSz="685800" rtl="0" eaLnBrk="1" latinLnBrk="0" hangingPunct="1">
                <a:lnSpc>
                  <a:spcPct val="90000"/>
                </a:lnSpc>
                <a:spcBef>
                  <a:spcPts val="450"/>
                </a:spcBef>
                <a:buFont typeface="HP Simplified" panose="020B0604020204020204" pitchFamily="34" charset="0"/>
                <a:buChar char="•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950" b="1" dirty="0">
                  <a:solidFill>
                    <a:prstClr val="white"/>
                  </a:solidFill>
                  <a:cs typeface="Arial" panose="020B0604020202020204" pitchFamily="34" charset="0"/>
                </a:rPr>
                <a:t>Memory</a:t>
              </a:r>
              <a:endParaRPr lang="en-US" sz="1500" b="1" dirty="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81" name="Text Placeholder 3"/>
          <p:cNvSpPr txBox="1">
            <a:spLocks/>
          </p:cNvSpPr>
          <p:nvPr/>
        </p:nvSpPr>
        <p:spPr>
          <a:xfrm>
            <a:off x="851089" y="3856955"/>
            <a:ext cx="3500204" cy="1174691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marL="137160" indent="-137160" algn="l" defTabSz="685800" rtl="0" eaLnBrk="1" latinLnBrk="0" hangingPunct="1">
              <a:lnSpc>
                <a:spcPct val="90000"/>
              </a:lnSpc>
              <a:spcBef>
                <a:spcPts val="900"/>
              </a:spcBef>
              <a:buFont typeface="HP Simplified" panose="020B0604020204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8610" indent="-137160" algn="l" defTabSz="685800" rtl="0" eaLnBrk="1" latinLnBrk="0" hangingPunct="1">
              <a:lnSpc>
                <a:spcPct val="90000"/>
              </a:lnSpc>
              <a:spcBef>
                <a:spcPts val="600"/>
              </a:spcBef>
              <a:buSzPct val="80000"/>
              <a:buFont typeface="HP Simplified" panose="020B0604020204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1148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5151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8867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8915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2870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16586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prstClr val="black"/>
                </a:solidFill>
                <a:cs typeface="Arial" panose="020B0604020202020204" pitchFamily="34" charset="0"/>
              </a:rPr>
              <a:t>From processor-centric computing</a:t>
            </a:r>
            <a:r>
              <a:rPr lang="en-US" b="1" dirty="0" smtClean="0">
                <a:solidFill>
                  <a:prstClr val="black"/>
                </a:solidFill>
                <a:cs typeface="Arial" panose="020B0604020202020204" pitchFamily="34" charset="0"/>
              </a:rPr>
              <a:t>…</a:t>
            </a:r>
          </a:p>
          <a:p>
            <a:pPr marL="0" indent="0" algn="ctr">
              <a:buNone/>
            </a:pPr>
            <a:r>
              <a:rPr lang="en-US" b="1" dirty="0" smtClean="0">
                <a:solidFill>
                  <a:prstClr val="black"/>
                </a:solidFill>
                <a:cs typeface="Arial" panose="020B0604020202020204" pitchFamily="34" charset="0"/>
              </a:rPr>
              <a:t>the traditional von Neumann architecture</a:t>
            </a:r>
            <a:endParaRPr lang="en-US" b="1" dirty="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5F7A76"/>
                </a:solidFill>
              </a:rPr>
              <a:pPr/>
              <a:t>4</a:t>
            </a:fld>
            <a:endParaRPr lang="en-US">
              <a:solidFill>
                <a:srgbClr val="5F7A76"/>
              </a:solidFill>
            </a:endParaRPr>
          </a:p>
        </p:txBody>
      </p:sp>
      <p:sp>
        <p:nvSpPr>
          <p:cNvPr id="6" name="Oval 5"/>
          <p:cNvSpPr/>
          <p:nvPr/>
        </p:nvSpPr>
        <p:spPr bwMode="ltGray">
          <a:xfrm>
            <a:off x="1350015" y="1054403"/>
            <a:ext cx="2442356" cy="2442356"/>
          </a:xfrm>
          <a:prstGeom prst="ellipse">
            <a:avLst/>
          </a:prstGeom>
          <a:noFill/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lang="en-US" sz="1350">
              <a:solidFill>
                <a:prstClr val="white"/>
              </a:solidFill>
              <a:cs typeface="Arial" panose="020B0604020202020204" pitchFamily="34" charset="0"/>
            </a:endParaRPr>
          </a:p>
        </p:txBody>
      </p:sp>
      <p:grpSp>
        <p:nvGrpSpPr>
          <p:cNvPr id="375" name="Group 374"/>
          <p:cNvGrpSpPr/>
          <p:nvPr/>
        </p:nvGrpSpPr>
        <p:grpSpPr>
          <a:xfrm>
            <a:off x="1107470" y="817105"/>
            <a:ext cx="2953388" cy="2916728"/>
            <a:chOff x="3780157" y="1295529"/>
            <a:chExt cx="4664988" cy="4607083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6090459" y="1295529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rot="1800000">
              <a:off x="7169151" y="1547731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rot="3600000">
              <a:off x="7994676" y="2349580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rot="5400000">
              <a:off x="8306866" y="3438113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7200000">
              <a:off x="8015939" y="4528276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rot="9000000">
              <a:off x="7214090" y="5353801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rot="10800000">
              <a:off x="6125557" y="5626053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rot="12600000">
              <a:off x="5016214" y="5352514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14400000">
              <a:off x="4190689" y="4550665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16200000">
              <a:off x="3918437" y="3462132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rot="18000000">
              <a:off x="4194243" y="2371852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19800000">
              <a:off x="4996092" y="1546327"/>
              <a:ext cx="0" cy="276559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6" name="Group 375"/>
          <p:cNvGrpSpPr/>
          <p:nvPr/>
        </p:nvGrpSpPr>
        <p:grpSpPr>
          <a:xfrm>
            <a:off x="2379557" y="571500"/>
            <a:ext cx="388128" cy="238241"/>
            <a:chOff x="5789468" y="907586"/>
            <a:chExt cx="613063" cy="376311"/>
          </a:xfrm>
        </p:grpSpPr>
        <p:sp>
          <p:nvSpPr>
            <p:cNvPr id="219" name="Rectangle 218"/>
            <p:cNvSpPr/>
            <p:nvPr/>
          </p:nvSpPr>
          <p:spPr bwMode="ltGray">
            <a:xfrm>
              <a:off x="5789468" y="907586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20" name="Straight Connector 219"/>
            <p:cNvCxnSpPr/>
            <p:nvPr/>
          </p:nvCxnSpPr>
          <p:spPr>
            <a:xfrm flipV="1">
              <a:off x="5876694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/>
            <p:cNvCxnSpPr/>
            <p:nvPr/>
          </p:nvCxnSpPr>
          <p:spPr>
            <a:xfrm flipV="1">
              <a:off x="5964312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 flipV="1">
              <a:off x="6051930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 flipV="1">
              <a:off x="6314786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/>
            <p:cNvCxnSpPr/>
            <p:nvPr/>
          </p:nvCxnSpPr>
          <p:spPr>
            <a:xfrm flipV="1">
              <a:off x="6139548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>
            <a:xfrm flipV="1">
              <a:off x="6227166" y="1185139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8" name="TextBox 217"/>
          <p:cNvSpPr txBox="1"/>
          <p:nvPr/>
        </p:nvSpPr>
        <p:spPr>
          <a:xfrm>
            <a:off x="2371006" y="600266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48" name="Group 247"/>
          <p:cNvGrpSpPr/>
          <p:nvPr/>
        </p:nvGrpSpPr>
        <p:grpSpPr>
          <a:xfrm rot="1800000">
            <a:off x="3165822" y="767991"/>
            <a:ext cx="388128" cy="238241"/>
            <a:chOff x="9736282" y="2826327"/>
            <a:chExt cx="613063" cy="376311"/>
          </a:xfrm>
        </p:grpSpPr>
        <p:sp>
          <p:nvSpPr>
            <p:cNvPr id="250" name="Rectangle 249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51" name="Straight Connector 250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9" name="TextBox 248"/>
          <p:cNvSpPr txBox="1"/>
          <p:nvPr/>
        </p:nvSpPr>
        <p:spPr>
          <a:xfrm rot="1800000">
            <a:off x="3162229" y="798086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39" name="Group 238"/>
          <p:cNvGrpSpPr/>
          <p:nvPr/>
        </p:nvGrpSpPr>
        <p:grpSpPr>
          <a:xfrm rot="3600000">
            <a:off x="3760543" y="1353220"/>
            <a:ext cx="388128" cy="238241"/>
            <a:chOff x="9736282" y="2826327"/>
            <a:chExt cx="613063" cy="376311"/>
          </a:xfrm>
        </p:grpSpPr>
        <p:sp>
          <p:nvSpPr>
            <p:cNvPr id="241" name="Rectangle 240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42" name="Straight Connector 241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0" name="TextBox 239"/>
          <p:cNvSpPr txBox="1"/>
          <p:nvPr/>
        </p:nvSpPr>
        <p:spPr>
          <a:xfrm rot="3600000">
            <a:off x="3760579" y="1386947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30" name="Group 229"/>
          <p:cNvGrpSpPr/>
          <p:nvPr/>
        </p:nvGrpSpPr>
        <p:grpSpPr>
          <a:xfrm rot="5400000">
            <a:off x="3973554" y="2135029"/>
            <a:ext cx="388128" cy="238241"/>
            <a:chOff x="9736282" y="2826327"/>
            <a:chExt cx="613063" cy="376311"/>
          </a:xfrm>
        </p:grpSpPr>
        <p:sp>
          <p:nvSpPr>
            <p:cNvPr id="232" name="Rectangle 231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33" name="Straight Connector 232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1" name="TextBox 230"/>
          <p:cNvSpPr txBox="1"/>
          <p:nvPr/>
        </p:nvSpPr>
        <p:spPr>
          <a:xfrm rot="5400000">
            <a:off x="3974919" y="2173713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79" name="Group 278"/>
          <p:cNvGrpSpPr/>
          <p:nvPr/>
        </p:nvGrpSpPr>
        <p:grpSpPr>
          <a:xfrm rot="7200000">
            <a:off x="3775534" y="2931120"/>
            <a:ext cx="388128" cy="238241"/>
            <a:chOff x="9736282" y="2826327"/>
            <a:chExt cx="613063" cy="376311"/>
          </a:xfrm>
        </p:grpSpPr>
        <p:sp>
          <p:nvSpPr>
            <p:cNvPr id="281" name="Rectangle 280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82" name="Straight Connector 281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0" name="TextBox 279"/>
          <p:cNvSpPr txBox="1"/>
          <p:nvPr/>
        </p:nvSpPr>
        <p:spPr>
          <a:xfrm rot="7200000">
            <a:off x="3775570" y="2974763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70" name="Group 269"/>
          <p:cNvGrpSpPr/>
          <p:nvPr/>
        </p:nvGrpSpPr>
        <p:grpSpPr>
          <a:xfrm rot="9000000">
            <a:off x="3190304" y="3525841"/>
            <a:ext cx="388128" cy="238241"/>
            <a:chOff x="9736282" y="2826327"/>
            <a:chExt cx="613063" cy="376311"/>
          </a:xfrm>
        </p:grpSpPr>
        <p:sp>
          <p:nvSpPr>
            <p:cNvPr id="272" name="Rectangle 271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73" name="Straight Connector 272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Straight Connector 276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TextBox 270"/>
          <p:cNvSpPr txBox="1"/>
          <p:nvPr/>
        </p:nvSpPr>
        <p:spPr>
          <a:xfrm rot="9000000">
            <a:off x="3186710" y="3573113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61" name="Group 260"/>
          <p:cNvGrpSpPr/>
          <p:nvPr/>
        </p:nvGrpSpPr>
        <p:grpSpPr>
          <a:xfrm rot="10800000">
            <a:off x="2408496" y="3738847"/>
            <a:ext cx="388128" cy="238248"/>
            <a:chOff x="8218674" y="2826317"/>
            <a:chExt cx="517504" cy="376321"/>
          </a:xfrm>
        </p:grpSpPr>
        <p:sp>
          <p:nvSpPr>
            <p:cNvPr id="263" name="Rectangle 262"/>
            <p:cNvSpPr/>
            <p:nvPr/>
          </p:nvSpPr>
          <p:spPr bwMode="ltGray">
            <a:xfrm>
              <a:off x="8218674" y="2826317"/>
              <a:ext cx="517504" cy="36368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64" name="Straight Connector 263"/>
            <p:cNvCxnSpPr/>
            <p:nvPr/>
          </p:nvCxnSpPr>
          <p:spPr>
            <a:xfrm flipV="1">
              <a:off x="8292304" y="3103870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Straight Connector 264"/>
            <p:cNvCxnSpPr/>
            <p:nvPr/>
          </p:nvCxnSpPr>
          <p:spPr>
            <a:xfrm flipV="1">
              <a:off x="8366265" y="3103870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 flipV="1">
              <a:off x="8440226" y="3103856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Straight Connector 266"/>
            <p:cNvCxnSpPr/>
            <p:nvPr/>
          </p:nvCxnSpPr>
          <p:spPr>
            <a:xfrm flipV="1">
              <a:off x="8662110" y="3103860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 flipV="1">
              <a:off x="8514187" y="3103867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Straight Connector 268"/>
            <p:cNvCxnSpPr/>
            <p:nvPr/>
          </p:nvCxnSpPr>
          <p:spPr>
            <a:xfrm flipV="1">
              <a:off x="8585536" y="3103881"/>
              <a:ext cx="0" cy="9875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2" name="TextBox 261"/>
          <p:cNvSpPr txBox="1"/>
          <p:nvPr/>
        </p:nvSpPr>
        <p:spPr>
          <a:xfrm rot="10800000">
            <a:off x="2399943" y="3787454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310" name="Group 309"/>
          <p:cNvGrpSpPr/>
          <p:nvPr/>
        </p:nvGrpSpPr>
        <p:grpSpPr>
          <a:xfrm rot="12600000">
            <a:off x="1599751" y="3534504"/>
            <a:ext cx="388128" cy="238241"/>
            <a:chOff x="9736282" y="2826327"/>
            <a:chExt cx="613063" cy="376311"/>
          </a:xfrm>
        </p:grpSpPr>
        <p:sp>
          <p:nvSpPr>
            <p:cNvPr id="312" name="Rectangle 311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313" name="Straight Connector 312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1" name="TextBox 310"/>
          <p:cNvSpPr txBox="1"/>
          <p:nvPr/>
        </p:nvSpPr>
        <p:spPr>
          <a:xfrm rot="12600000">
            <a:off x="1586240" y="3581777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301" name="Group 300"/>
          <p:cNvGrpSpPr/>
          <p:nvPr/>
        </p:nvGrpSpPr>
        <p:grpSpPr>
          <a:xfrm rot="14400000">
            <a:off x="1005030" y="2949274"/>
            <a:ext cx="388128" cy="238241"/>
            <a:chOff x="9736282" y="2826327"/>
            <a:chExt cx="613063" cy="376311"/>
          </a:xfrm>
        </p:grpSpPr>
        <p:sp>
          <p:nvSpPr>
            <p:cNvPr id="303" name="Rectangle 302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304" name="Straight Connector 303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2" name="TextBox 301"/>
          <p:cNvSpPr txBox="1"/>
          <p:nvPr/>
        </p:nvSpPr>
        <p:spPr>
          <a:xfrm rot="14400000">
            <a:off x="987889" y="2992917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292" name="Group 291"/>
          <p:cNvGrpSpPr/>
          <p:nvPr/>
        </p:nvGrpSpPr>
        <p:grpSpPr>
          <a:xfrm rot="16200000">
            <a:off x="792019" y="2167467"/>
            <a:ext cx="388128" cy="238241"/>
            <a:chOff x="9736282" y="2826327"/>
            <a:chExt cx="613063" cy="376311"/>
          </a:xfrm>
        </p:grpSpPr>
        <p:sp>
          <p:nvSpPr>
            <p:cNvPr id="294" name="Rectangle 293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95" name="Straight Connector 294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Straight Connector 296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Straight Connector 299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3" name="TextBox 292"/>
          <p:cNvSpPr txBox="1"/>
          <p:nvPr/>
        </p:nvSpPr>
        <p:spPr>
          <a:xfrm rot="16200000">
            <a:off x="773549" y="2206149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331" name="Group 330"/>
          <p:cNvGrpSpPr/>
          <p:nvPr/>
        </p:nvGrpSpPr>
        <p:grpSpPr>
          <a:xfrm rot="18000000">
            <a:off x="999224" y="1362061"/>
            <a:ext cx="388128" cy="238241"/>
            <a:chOff x="9736282" y="2826327"/>
            <a:chExt cx="613063" cy="376311"/>
          </a:xfrm>
        </p:grpSpPr>
        <p:sp>
          <p:nvSpPr>
            <p:cNvPr id="333" name="Rectangle 332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334" name="Straight Connector 333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Straight Connector 335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2" name="TextBox 331"/>
          <p:cNvSpPr txBox="1"/>
          <p:nvPr/>
        </p:nvSpPr>
        <p:spPr>
          <a:xfrm rot="18000000">
            <a:off x="982084" y="1395787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322" name="Group 321"/>
          <p:cNvGrpSpPr/>
          <p:nvPr/>
        </p:nvGrpSpPr>
        <p:grpSpPr>
          <a:xfrm rot="19800000">
            <a:off x="1584454" y="767341"/>
            <a:ext cx="388128" cy="238241"/>
            <a:chOff x="9736282" y="2826327"/>
            <a:chExt cx="613063" cy="376311"/>
          </a:xfrm>
        </p:grpSpPr>
        <p:sp>
          <p:nvSpPr>
            <p:cNvPr id="324" name="Rectangle 323"/>
            <p:cNvSpPr/>
            <p:nvPr/>
          </p:nvSpPr>
          <p:spPr bwMode="ltGray">
            <a:xfrm>
              <a:off x="9736282" y="2826327"/>
              <a:ext cx="613063" cy="36368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325" name="Straight Connector 324"/>
            <p:cNvCxnSpPr/>
            <p:nvPr/>
          </p:nvCxnSpPr>
          <p:spPr>
            <a:xfrm flipV="1">
              <a:off x="9823508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/>
            <p:cNvCxnSpPr/>
            <p:nvPr/>
          </p:nvCxnSpPr>
          <p:spPr>
            <a:xfrm flipV="1">
              <a:off x="9911126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/>
            <p:cNvCxnSpPr/>
            <p:nvPr/>
          </p:nvCxnSpPr>
          <p:spPr>
            <a:xfrm flipV="1">
              <a:off x="9998744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/>
            <p:cNvCxnSpPr/>
            <p:nvPr/>
          </p:nvCxnSpPr>
          <p:spPr>
            <a:xfrm flipV="1">
              <a:off x="1026160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/>
            <p:cNvCxnSpPr/>
            <p:nvPr/>
          </p:nvCxnSpPr>
          <p:spPr>
            <a:xfrm flipV="1">
              <a:off x="10086362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Straight Connector 329"/>
            <p:cNvCxnSpPr/>
            <p:nvPr/>
          </p:nvCxnSpPr>
          <p:spPr>
            <a:xfrm flipV="1">
              <a:off x="10173980" y="3103880"/>
              <a:ext cx="0" cy="98758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7" name="TextBox 376"/>
          <p:cNvSpPr txBox="1"/>
          <p:nvPr/>
        </p:nvSpPr>
        <p:spPr>
          <a:xfrm rot="19800000">
            <a:off x="1570944" y="797435"/>
            <a:ext cx="405233" cy="1608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675">
                <a:solidFill>
                  <a:prstClr val="black"/>
                </a:solidFill>
                <a:cs typeface="Arial" panose="020B0604020202020204" pitchFamily="34" charset="0"/>
              </a:rPr>
              <a:t>Memory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2373930" y="928142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32" name="Oval 31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 rot="1800000">
            <a:off x="2978779" y="1057193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35" name="Oval 34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 rot="3600000">
            <a:off x="3432454" y="1508535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38" name="Oval 37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 rot="5400000">
            <a:off x="3593260" y="2119600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41" name="Oval 40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 rot="18103262">
            <a:off x="3459519" y="2730936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44" name="Oval 43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 rot="19877651">
            <a:off x="2989035" y="3167114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47" name="Oval 46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2384403" y="3334353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50" name="Oval 49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 rot="1814374">
            <a:off x="1766905" y="3179978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53" name="Oval 52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 rot="3222283">
            <a:off x="1322099" y="2728224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56" name="Oval 55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58" name="Group 57"/>
          <p:cNvGrpSpPr/>
          <p:nvPr/>
        </p:nvGrpSpPr>
        <p:grpSpPr>
          <a:xfrm rot="16200000">
            <a:off x="1172927" y="2136456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59" name="Oval 58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 rot="18000000">
            <a:off x="1346549" y="1512186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62" name="Oval 61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 rot="19716833">
            <a:off x="1777561" y="1100867"/>
            <a:ext cx="405233" cy="295884"/>
            <a:chOff x="6029960" y="1462834"/>
            <a:chExt cx="640080" cy="467360"/>
          </a:xfrm>
          <a:solidFill>
            <a:srgbClr val="EAEAEA"/>
          </a:solidFill>
        </p:grpSpPr>
        <p:sp>
          <p:nvSpPr>
            <p:cNvPr id="65" name="Oval 64"/>
            <p:cNvSpPr/>
            <p:nvPr/>
          </p:nvSpPr>
          <p:spPr bwMode="ltGray">
            <a:xfrm>
              <a:off x="6106160" y="1462834"/>
              <a:ext cx="467360" cy="46736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lnSpc>
                  <a:spcPct val="90000"/>
                </a:lnSpc>
              </a:pPr>
              <a:endParaRPr lang="en-US" sz="135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029960" y="1564537"/>
              <a:ext cx="640080" cy="25410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975">
                  <a:solidFill>
                    <a:prstClr val="black"/>
                  </a:solidFill>
                  <a:cs typeface="Arial" panose="020B0604020202020204" pitchFamily="34" charset="0"/>
                </a:rPr>
                <a:t>SoC</a:t>
              </a:r>
            </a:p>
          </p:txBody>
        </p:sp>
      </p:grpSp>
      <p:sp>
        <p:nvSpPr>
          <p:cNvPr id="619" name="Text Placeholder 3"/>
          <p:cNvSpPr txBox="1">
            <a:spLocks/>
          </p:cNvSpPr>
          <p:nvPr/>
        </p:nvSpPr>
        <p:spPr>
          <a:xfrm>
            <a:off x="4987534" y="3946843"/>
            <a:ext cx="3500204" cy="1174691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marL="137160" indent="-137160" algn="l" defTabSz="685800" rtl="0" eaLnBrk="1" latinLnBrk="0" hangingPunct="1">
              <a:lnSpc>
                <a:spcPct val="90000"/>
              </a:lnSpc>
              <a:spcBef>
                <a:spcPts val="900"/>
              </a:spcBef>
              <a:buFont typeface="HP Simplified" panose="020B0604020204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8610" indent="-137160" algn="l" defTabSz="685800" rtl="0" eaLnBrk="1" latinLnBrk="0" hangingPunct="1">
              <a:lnSpc>
                <a:spcPct val="90000"/>
              </a:lnSpc>
              <a:spcBef>
                <a:spcPts val="600"/>
              </a:spcBef>
              <a:buSzPct val="80000"/>
              <a:buFont typeface="HP Simplified" panose="020B0604020204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1148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5151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8867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8915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2870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SzPct val="80000"/>
              <a:buFont typeface="HP Simplified" panose="020B0604020204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16586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HP Simplified" panose="020B0604020204020204" pitchFamily="34" charset="0"/>
              <a:buChar char="•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prstClr val="black"/>
                </a:solidFill>
                <a:cs typeface="Arial" panose="020B0604020202020204" pitchFamily="34" charset="0"/>
              </a:rPr>
              <a:t>…to Memory-Driven </a:t>
            </a:r>
            <a:r>
              <a:rPr lang="en-US" b="1" dirty="0" smtClean="0">
                <a:solidFill>
                  <a:prstClr val="black"/>
                </a:solidFill>
                <a:cs typeface="Arial" panose="020B0604020202020204" pitchFamily="34" charset="0"/>
              </a:rPr>
              <a:t>Computing</a:t>
            </a:r>
          </a:p>
          <a:p>
            <a:pPr marL="0" indent="0" algn="ctr">
              <a:buNone/>
            </a:pPr>
            <a:r>
              <a:rPr lang="en-US" b="1" dirty="0" smtClean="0">
                <a:solidFill>
                  <a:prstClr val="black"/>
                </a:solidFill>
                <a:cs typeface="Arial" panose="020B0604020202020204" pitchFamily="34" charset="0"/>
              </a:rPr>
              <a:t>with Gen-Z open (nonproprietary) fabric, computing is plug and play</a:t>
            </a:r>
            <a:endParaRPr lang="en-US" b="1" dirty="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1668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 t="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 bwMode="ltGray">
          <a:xfrm>
            <a:off x="0" y="1"/>
            <a:ext cx="9144000" cy="891848"/>
          </a:xfrm>
          <a:prstGeom prst="rect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lnSpc>
                <a:spcPct val="90000"/>
              </a:lnSpc>
            </a:pPr>
            <a:endParaRPr lang="en-US" sz="1350" err="1">
              <a:solidFill>
                <a:prstClr val="white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/>
                </a:solidFill>
              </a:rPr>
              <a:t>Memory-Driven </a:t>
            </a:r>
            <a:r>
              <a:rPr lang="en-US" dirty="0">
                <a:solidFill>
                  <a:schemeClr val="bg1"/>
                </a:solidFill>
              </a:rPr>
              <a:t>Computing </a:t>
            </a:r>
            <a:r>
              <a:rPr lang="en-US" dirty="0" smtClean="0">
                <a:solidFill>
                  <a:schemeClr val="bg1"/>
                </a:solidFill>
              </a:rPr>
              <a:t>(MDC) is a reality:  The Machine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6F8AB-BCEA-4347-8BA6-BE776009BC89}" type="slidenum">
              <a:rPr lang="en-US" smtClean="0">
                <a:solidFill>
                  <a:srgbClr val="5F7A76"/>
                </a:solidFill>
              </a:rPr>
              <a:pPr/>
              <a:t>5</a:t>
            </a:fld>
            <a:endParaRPr lang="en-US">
              <a:solidFill>
                <a:srgbClr val="5F7A7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7083" y="1658184"/>
            <a:ext cx="1883122" cy="14356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spcAft>
                <a:spcPts val="450"/>
              </a:spcAft>
            </a:pPr>
            <a:r>
              <a:rPr lang="en-US" sz="1200">
                <a:solidFill>
                  <a:prstClr val="white">
                    <a:lumMod val="85000"/>
                  </a:prstClr>
                </a:solidFill>
              </a:rPr>
              <a:t>Combining memory and storage in a stable environment to increase processing speed and improve energy efficiency</a:t>
            </a:r>
          </a:p>
          <a:p>
            <a:pPr algn="ctr" defTabSz="685800">
              <a:spcAft>
                <a:spcPts val="450"/>
              </a:spcAft>
            </a:pPr>
            <a:endParaRPr lang="en-US" sz="1200">
              <a:solidFill>
                <a:prstClr val="white">
                  <a:lumMod val="85000"/>
                </a:prst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71391" y="1658184"/>
            <a:ext cx="1907876" cy="14356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spcAft>
                <a:spcPts val="450"/>
              </a:spcAft>
            </a:pPr>
            <a:r>
              <a:rPr lang="en-US" sz="1200">
                <a:solidFill>
                  <a:prstClr val="white">
                    <a:lumMod val="85000"/>
                  </a:prstClr>
                </a:solidFill>
              </a:rPr>
              <a:t>Using photonics where necessary to eliminate distance and create otherwise impossible topologies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39878" y="1658184"/>
            <a:ext cx="1949745" cy="14356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spcAft>
                <a:spcPts val="450"/>
              </a:spcAft>
            </a:pPr>
            <a:r>
              <a:rPr lang="en-US" sz="1200">
                <a:solidFill>
                  <a:prstClr val="white">
                    <a:lumMod val="85000"/>
                  </a:prstClr>
                </a:solidFill>
              </a:rPr>
              <a:t>Optimizing processing from general to specific tasks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64878" y="1658184"/>
            <a:ext cx="1918120" cy="143560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spcAft>
                <a:spcPts val="450"/>
              </a:spcAft>
            </a:pPr>
            <a:r>
              <a:rPr lang="en-US" sz="1200">
                <a:solidFill>
                  <a:prstClr val="white">
                    <a:lumMod val="85000"/>
                  </a:prstClr>
                </a:solidFill>
              </a:rPr>
              <a:t>Radically simplifying programming and enabling new applications that we can’t even begin to build today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57081" y="956565"/>
            <a:ext cx="8225918" cy="562408"/>
            <a:chOff x="609441" y="1275420"/>
            <a:chExt cx="10967890" cy="749877"/>
          </a:xfrm>
        </p:grpSpPr>
        <p:grpSp>
          <p:nvGrpSpPr>
            <p:cNvPr id="4" name="Group 3"/>
            <p:cNvGrpSpPr/>
            <p:nvPr/>
          </p:nvGrpSpPr>
          <p:grpSpPr>
            <a:xfrm>
              <a:off x="609441" y="1275420"/>
              <a:ext cx="5390827" cy="749877"/>
              <a:chOff x="609440" y="1387388"/>
              <a:chExt cx="10967892" cy="749877"/>
            </a:xfrm>
          </p:grpSpPr>
          <p:sp>
            <p:nvSpPr>
              <p:cNvPr id="6" name="TextBox 5"/>
              <p:cNvSpPr txBox="1"/>
              <p:nvPr/>
            </p:nvSpPr>
            <p:spPr>
              <a:xfrm>
                <a:off x="609440" y="1387388"/>
                <a:ext cx="5289130" cy="749877"/>
              </a:xfrm>
              <a:prstGeom prst="rect">
                <a:avLst/>
              </a:prstGeom>
              <a:noFill/>
              <a:ln w="76200">
                <a:solidFill>
                  <a:schemeClr val="accent1"/>
                </a:solidFill>
                <a:miter lim="800000"/>
              </a:ln>
            </p:spPr>
            <p:txBody>
              <a:bodyPr wrap="none" lIns="0" tIns="68580" rIns="0" bIns="6858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350" b="1">
                    <a:solidFill>
                      <a:prstClr val="white"/>
                    </a:solidFill>
                  </a:rPr>
                  <a:t>Fast, persistent</a:t>
                </a:r>
                <a:br>
                  <a:rPr lang="en-US" sz="1350" b="1">
                    <a:solidFill>
                      <a:prstClr val="white"/>
                    </a:solidFill>
                  </a:rPr>
                </a:br>
                <a:r>
                  <a:rPr lang="en-US" sz="1350" b="1">
                    <a:solidFill>
                      <a:prstClr val="white"/>
                    </a:solidFill>
                  </a:rPr>
                  <a:t>memory</a:t>
                </a: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6288202" y="1387388"/>
                <a:ext cx="5289130" cy="749877"/>
              </a:xfrm>
              <a:prstGeom prst="rect">
                <a:avLst/>
              </a:prstGeom>
              <a:noFill/>
              <a:ln w="76200">
                <a:solidFill>
                  <a:schemeClr val="accent1"/>
                </a:solidFill>
                <a:miter lim="800000"/>
              </a:ln>
            </p:spPr>
            <p:txBody>
              <a:bodyPr wrap="none" lIns="0" tIns="68580" rIns="0" bIns="6858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350" b="1">
                    <a:solidFill>
                      <a:prstClr val="white"/>
                    </a:solidFill>
                  </a:rPr>
                  <a:t>Fast memory fabric</a:t>
                </a: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6186504" y="1275420"/>
              <a:ext cx="5390827" cy="749877"/>
              <a:chOff x="609440" y="1387388"/>
              <a:chExt cx="10967892" cy="749877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609440" y="1387388"/>
                <a:ext cx="5289130" cy="749877"/>
              </a:xfrm>
              <a:prstGeom prst="rect">
                <a:avLst/>
              </a:prstGeom>
              <a:noFill/>
              <a:ln w="76200">
                <a:solidFill>
                  <a:schemeClr val="accent1"/>
                </a:solidFill>
                <a:miter lim="800000"/>
              </a:ln>
            </p:spPr>
            <p:txBody>
              <a:bodyPr wrap="none" lIns="0" tIns="68580" rIns="0" bIns="6858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350" b="1">
                    <a:solidFill>
                      <a:prstClr val="white"/>
                    </a:solidFill>
                  </a:rPr>
                  <a:t>Task-specific</a:t>
                </a:r>
                <a:br>
                  <a:rPr lang="en-US" sz="1350" b="1">
                    <a:solidFill>
                      <a:prstClr val="white"/>
                    </a:solidFill>
                  </a:rPr>
                </a:br>
                <a:r>
                  <a:rPr lang="en-US" sz="1350" b="1">
                    <a:solidFill>
                      <a:prstClr val="white"/>
                    </a:solidFill>
                  </a:rPr>
                  <a:t>processing</a:t>
                </a: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6288201" y="1387388"/>
                <a:ext cx="5289131" cy="749877"/>
              </a:xfrm>
              <a:prstGeom prst="rect">
                <a:avLst/>
              </a:prstGeom>
              <a:noFill/>
              <a:ln w="76200">
                <a:solidFill>
                  <a:schemeClr val="accent1"/>
                </a:solidFill>
                <a:miter lim="800000"/>
              </a:ln>
            </p:spPr>
            <p:txBody>
              <a:bodyPr wrap="none" lIns="0" tIns="68580" rIns="0" bIns="68580" rtlCol="0" anchor="ctr">
                <a:noAutofit/>
              </a:bodyPr>
              <a:lstStyle/>
              <a:p>
                <a:pPr algn="ctr" defTabSz="685800">
                  <a:lnSpc>
                    <a:spcPct val="90000"/>
                  </a:lnSpc>
                </a:pPr>
                <a:r>
                  <a:rPr lang="en-US" sz="1350" b="1" dirty="0">
                    <a:solidFill>
                      <a:prstClr val="white"/>
                    </a:solidFill>
                  </a:rPr>
                  <a:t>New and Adapted</a:t>
                </a:r>
              </a:p>
              <a:p>
                <a:pPr algn="ctr" defTabSz="685800">
                  <a:lnSpc>
                    <a:spcPct val="90000"/>
                  </a:lnSpc>
                </a:pPr>
                <a:r>
                  <a:rPr lang="en-US" sz="1350" b="1" dirty="0">
                    <a:solidFill>
                      <a:prstClr val="white"/>
                    </a:solidFill>
                  </a:rPr>
                  <a:t>software</a:t>
                </a:r>
              </a:p>
            </p:txBody>
          </p:sp>
        </p:grpSp>
      </p:grpSp>
      <p:cxnSp>
        <p:nvCxnSpPr>
          <p:cNvPr id="10" name="Straight Arrow Connector 9"/>
          <p:cNvCxnSpPr/>
          <p:nvPr/>
        </p:nvCxnSpPr>
        <p:spPr>
          <a:xfrm flipH="1" flipV="1">
            <a:off x="1530419" y="2645863"/>
            <a:ext cx="278066" cy="98767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34202" y="3637162"/>
            <a:ext cx="3532471" cy="987678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2200" dirty="0" err="1" smtClean="0">
                <a:solidFill>
                  <a:schemeClr val="bg1"/>
                </a:solidFill>
              </a:rPr>
              <a:t>Memristor</a:t>
            </a:r>
            <a:r>
              <a:rPr lang="en-US" sz="2200" dirty="0" smtClean="0">
                <a:solidFill>
                  <a:schemeClr val="bg1"/>
                </a:solidFill>
              </a:rPr>
              <a:t> technology, ongoing transfer from lab to commercial product</a:t>
            </a:r>
            <a:endParaRPr lang="en-US" sz="2200" dirty="0">
              <a:solidFill>
                <a:schemeClr val="bg1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5808164" y="2453750"/>
            <a:ext cx="246351" cy="117979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4684328" y="3649862"/>
            <a:ext cx="3431525" cy="987678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2200" dirty="0" smtClean="0">
                <a:solidFill>
                  <a:schemeClr val="bg1"/>
                </a:solidFill>
              </a:rPr>
              <a:t>Developing new accelerators from novel device behavior</a:t>
            </a:r>
            <a:endParaRPr lang="en-US" sz="22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100438" y="2645862"/>
            <a:ext cx="3532471" cy="987678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2200" dirty="0" smtClean="0">
                <a:solidFill>
                  <a:schemeClr val="bg1"/>
                </a:solidFill>
              </a:rPr>
              <a:t>Gen-Z fabric: ultra-high bandwidth open bus to democratize computing</a:t>
            </a:r>
            <a:endParaRPr lang="en-US" sz="22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271949" y="2633737"/>
            <a:ext cx="2872052" cy="987678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en-US" sz="2200" dirty="0" smtClean="0">
                <a:solidFill>
                  <a:schemeClr val="bg1"/>
                </a:solidFill>
              </a:rPr>
              <a:t>Up to 8000x speed-up for Monte Carlo simulations </a:t>
            </a:r>
            <a:endParaRPr lang="en-US" sz="2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66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4" grpId="0" animBg="1"/>
      <p:bldP spid="25" grpId="0" animBg="1"/>
      <p:bldP spid="2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875112" y="1050470"/>
            <a:ext cx="1747508" cy="1457072"/>
            <a:chOff x="1125219" y="1389888"/>
            <a:chExt cx="3414341" cy="2585848"/>
          </a:xfrm>
        </p:grpSpPr>
        <p:pic>
          <p:nvPicPr>
            <p:cNvPr id="24" name="Picture 2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-1"/>
            <a:stretch/>
          </p:blipFill>
          <p:spPr bwMode="auto">
            <a:xfrm>
              <a:off x="1125219" y="1450848"/>
              <a:ext cx="3414341" cy="2524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5" name="Rectangle 24"/>
            <p:cNvSpPr/>
            <p:nvPr/>
          </p:nvSpPr>
          <p:spPr>
            <a:xfrm>
              <a:off x="1348902" y="3216613"/>
              <a:ext cx="291830" cy="304800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smtClean="0">
                <a:solidFill>
                  <a:prstClr val="white"/>
                </a:solidFill>
                <a:latin typeface="Arial" panose="020B0604020202020204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118360" y="1389888"/>
              <a:ext cx="1226820" cy="170307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smtClean="0">
                <a:solidFill>
                  <a:prstClr val="white"/>
                </a:solidFill>
                <a:latin typeface="Arial" panose="020B0604020202020204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404110" y="1533525"/>
              <a:ext cx="531495" cy="99060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smtClean="0">
                <a:solidFill>
                  <a:prstClr val="white"/>
                </a:solidFill>
                <a:latin typeface="Arial" panose="020B0604020202020204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646045" y="1503997"/>
              <a:ext cx="544829" cy="85725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smtClean="0">
                <a:solidFill>
                  <a:prstClr val="white"/>
                </a:solidFill>
                <a:latin typeface="Arial" panose="020B0604020202020204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440179" y="3728085"/>
              <a:ext cx="276226" cy="240031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800">
                <a:defRPr/>
              </a:pPr>
              <a:endParaRPr lang="en-US" kern="0" smtClean="0">
                <a:solidFill>
                  <a:prstClr val="white"/>
                </a:solidFill>
                <a:latin typeface="Arial" panose="020B0604020202020204"/>
              </a:endParaRPr>
            </a:p>
          </p:txBody>
        </p:sp>
      </p:grpSp>
      <p:sp>
        <p:nvSpPr>
          <p:cNvPr id="30" name="Content Placeholder 2"/>
          <p:cNvSpPr txBox="1">
            <a:spLocks/>
          </p:cNvSpPr>
          <p:nvPr/>
        </p:nvSpPr>
        <p:spPr>
          <a:xfrm>
            <a:off x="2982424" y="1000855"/>
            <a:ext cx="5888526" cy="3705365"/>
          </a:xfrm>
          <a:prstGeom prst="rect">
            <a:avLst/>
          </a:prstGeom>
        </p:spPr>
        <p:txBody>
          <a:bodyPr/>
          <a:lstStyle>
            <a:lvl1pPr marL="0" indent="0" algn="l" defTabSz="45716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Arial"/>
              <a:buNone/>
              <a:defRPr sz="1800" b="1" i="0" kern="1200">
                <a:solidFill>
                  <a:srgbClr val="0096D6"/>
                </a:solidFill>
                <a:latin typeface="HP Simplified" pitchFamily="34" charset="0"/>
                <a:ea typeface="+mn-ea"/>
                <a:cs typeface="HP Simplified" pitchFamily="34" charset="0"/>
              </a:defRPr>
            </a:lvl1pPr>
            <a:lvl2pPr marL="0" indent="0" algn="l" defTabSz="430181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100000"/>
              <a:buFont typeface="Lucida Grande"/>
              <a:buNone/>
              <a:defRPr sz="1600" b="0" i="0" kern="1200">
                <a:solidFill>
                  <a:srgbClr val="000000"/>
                </a:solidFill>
                <a:latin typeface="HP Simplified" pitchFamily="34" charset="0"/>
                <a:ea typeface="+mn-ea"/>
                <a:cs typeface="HP Simplified" pitchFamily="34" charset="0"/>
              </a:defRPr>
            </a:lvl2pPr>
            <a:lvl3pPr marL="169851" indent="-169851" algn="l" defTabSz="45716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 typeface="HP Simplified" pitchFamily="34" charset="0"/>
              <a:buChar char="•"/>
              <a:defRPr sz="1400" b="0" i="0" kern="1200">
                <a:solidFill>
                  <a:srgbClr val="000000"/>
                </a:solidFill>
                <a:latin typeface="HP Simplified" pitchFamily="34" charset="0"/>
                <a:ea typeface="+mn-ea"/>
                <a:cs typeface="HP Simplified" pitchFamily="34" charset="0"/>
              </a:defRPr>
            </a:lvl3pPr>
            <a:lvl4pPr marL="341288" indent="-180962" algn="l" defTabSz="45716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SzPct val="80000"/>
              <a:buFont typeface="HP Simplified" pitchFamily="34" charset="0"/>
              <a:buChar char="–"/>
              <a:defRPr lang="en-US" sz="1400" b="0" i="0" kern="1200" dirty="0" smtClean="0">
                <a:solidFill>
                  <a:srgbClr val="000000"/>
                </a:solidFill>
                <a:latin typeface="HP Simplified" pitchFamily="34" charset="0"/>
                <a:ea typeface="+mn-ea"/>
                <a:cs typeface="HP Simplified" pitchFamily="34" charset="0"/>
              </a:defRPr>
            </a:lvl4pPr>
            <a:lvl5pPr marL="469865" indent="-150803" algn="l" defTabSz="45716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Font typeface="HP Simplified" pitchFamily="34" charset="0"/>
              <a:buChar char="•"/>
              <a:tabLst/>
              <a:defRPr sz="1400" b="0" i="0" kern="1200">
                <a:solidFill>
                  <a:srgbClr val="000000"/>
                </a:solidFill>
                <a:latin typeface="HP Simplified" pitchFamily="34" charset="0"/>
                <a:ea typeface="+mn-ea"/>
                <a:cs typeface="HP Simplified" pitchFamily="34" charset="0"/>
              </a:defRPr>
            </a:lvl5pPr>
            <a:lvl6pPr marL="2285829" indent="0" algn="l" defTabSz="457166" rtl="0" eaLnBrk="1" latinLnBrk="0" hangingPunct="1">
              <a:lnSpc>
                <a:spcPts val="2500"/>
              </a:lnSpc>
              <a:spcBef>
                <a:spcPct val="200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578" indent="-228582" algn="l" defTabSz="457166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744" indent="-228582" algn="l" defTabSz="457166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909" indent="-228582" algn="l" defTabSz="457166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580" indent="-257175">
              <a:spcBef>
                <a:spcPts val="450"/>
              </a:spcBef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smtClean="0">
                <a:solidFill>
                  <a:srgbClr val="425563"/>
                </a:solidFill>
              </a:rPr>
              <a:t>Parallel multiply &amp; </a:t>
            </a:r>
            <a:r>
              <a:rPr lang="en-US" sz="1600" dirty="0">
                <a:solidFill>
                  <a:srgbClr val="425563"/>
                </a:solidFill>
              </a:rPr>
              <a:t>add </a:t>
            </a:r>
            <a:r>
              <a:rPr lang="en-US" sz="1600" dirty="0" smtClean="0">
                <a:solidFill>
                  <a:srgbClr val="425563"/>
                </a:solidFill>
              </a:rPr>
              <a:t>through </a:t>
            </a:r>
            <a:r>
              <a:rPr lang="en-US" sz="1600" dirty="0" err="1" smtClean="0">
                <a:solidFill>
                  <a:srgbClr val="425563"/>
                </a:solidFill>
              </a:rPr>
              <a:t>Kirchoff’s</a:t>
            </a:r>
            <a:r>
              <a:rPr lang="en-US" sz="1600" dirty="0" smtClean="0">
                <a:solidFill>
                  <a:srgbClr val="425563"/>
                </a:solidFill>
              </a:rPr>
              <a:t> and Ohm’s laws</a:t>
            </a:r>
          </a:p>
          <a:p>
            <a:pPr marL="171437" lvl="3" indent="0">
              <a:spcBef>
                <a:spcPts val="450"/>
              </a:spcBef>
              <a:buSzPct val="85000"/>
              <a:buFont typeface="HP Simplified" pitchFamily="34" charset="0"/>
              <a:buNone/>
              <a:defRPr/>
            </a:pPr>
            <a:r>
              <a:rPr sz="1200" dirty="0">
                <a:solidFill>
                  <a:prstClr val="black"/>
                </a:solidFill>
              </a:rPr>
              <a:t>1961</a:t>
            </a:r>
            <a:r>
              <a:rPr sz="1200" dirty="0">
                <a:solidFill>
                  <a:srgbClr val="425563"/>
                </a:solidFill>
              </a:rPr>
              <a:t>, </a:t>
            </a:r>
            <a:r>
              <a:rPr lang="de-DE" sz="1200" dirty="0"/>
              <a:t>K. Steinbuch “</a:t>
            </a:r>
            <a:r>
              <a:rPr lang="de-DE" sz="1200" i="1" dirty="0"/>
              <a:t>Die Lernmatrix</a:t>
            </a:r>
            <a:r>
              <a:rPr lang="de-DE" sz="1200" dirty="0"/>
              <a:t>“– suggests using “</a:t>
            </a:r>
            <a:r>
              <a:rPr sz="1200" dirty="0"/>
              <a:t>ferromagnetic </a:t>
            </a:r>
            <a:r>
              <a:rPr sz="1200" dirty="0" err="1"/>
              <a:t>toroids</a:t>
            </a:r>
            <a:r>
              <a:rPr sz="1200" dirty="0"/>
              <a:t>”</a:t>
            </a:r>
            <a:endParaRPr sz="1200" dirty="0">
              <a:solidFill>
                <a:srgbClr val="425563"/>
              </a:solidFill>
            </a:endParaRPr>
          </a:p>
          <a:p>
            <a:pPr marL="68580" indent="-257175">
              <a:spcBef>
                <a:spcPts val="450"/>
              </a:spcBef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err="1" smtClean="0">
                <a:solidFill>
                  <a:srgbClr val="425563"/>
                </a:solidFill>
              </a:rPr>
              <a:t>Memristors</a:t>
            </a:r>
            <a:r>
              <a:rPr lang="en-US" sz="1600" dirty="0" smtClean="0">
                <a:solidFill>
                  <a:srgbClr val="425563"/>
                </a:solidFill>
              </a:rPr>
              <a:t> </a:t>
            </a:r>
            <a:r>
              <a:rPr lang="en-US" sz="1600" dirty="0">
                <a:solidFill>
                  <a:srgbClr val="425563"/>
                </a:solidFill>
              </a:rPr>
              <a:t>as </a:t>
            </a:r>
            <a:r>
              <a:rPr lang="en-US" sz="1600" dirty="0" smtClean="0">
                <a:solidFill>
                  <a:srgbClr val="425563"/>
                </a:solidFill>
              </a:rPr>
              <a:t>highly scalable</a:t>
            </a:r>
            <a:r>
              <a:rPr lang="en-US" sz="1600" dirty="0">
                <a:solidFill>
                  <a:srgbClr val="425563"/>
                </a:solidFill>
              </a:rPr>
              <a:t>, tunable analog resistors</a:t>
            </a:r>
          </a:p>
          <a:p>
            <a:pPr marL="68580" lvl="2" indent="0">
              <a:spcBef>
                <a:spcPts val="450"/>
              </a:spcBef>
              <a:buSzPct val="85000"/>
              <a:buFont typeface="HP Simplified" pitchFamily="34" charset="0"/>
              <a:buNone/>
              <a:defRPr/>
            </a:pPr>
            <a:r>
              <a:rPr lang="en-US" sz="1500" b="1" dirty="0">
                <a:solidFill>
                  <a:srgbClr val="00A982"/>
                </a:solidFill>
              </a:rPr>
              <a:t>	</a:t>
            </a:r>
            <a:r>
              <a:rPr lang="en-US" sz="1500" b="1" dirty="0" smtClean="0">
                <a:solidFill>
                  <a:srgbClr val="00A982"/>
                </a:solidFill>
              </a:rPr>
              <a:t>High ON/OFF </a:t>
            </a:r>
            <a:r>
              <a:rPr lang="en-US" sz="1500" b="1" dirty="0">
                <a:solidFill>
                  <a:srgbClr val="00A982"/>
                </a:solidFill>
              </a:rPr>
              <a:t>ratio (~10</a:t>
            </a:r>
            <a:r>
              <a:rPr lang="en-US" sz="1500" b="1" baseline="30000" dirty="0">
                <a:solidFill>
                  <a:srgbClr val="00A982"/>
                </a:solidFill>
              </a:rPr>
              <a:t>5</a:t>
            </a:r>
            <a:r>
              <a:rPr lang="en-US" sz="1500" b="1" dirty="0">
                <a:solidFill>
                  <a:srgbClr val="00A982"/>
                </a:solidFill>
              </a:rPr>
              <a:t>), supporting multiple </a:t>
            </a:r>
            <a:r>
              <a:rPr lang="en-US" sz="1500" b="1" dirty="0" smtClean="0">
                <a:solidFill>
                  <a:srgbClr val="00A982"/>
                </a:solidFill>
              </a:rPr>
              <a:t>levels</a:t>
            </a:r>
          </a:p>
          <a:p>
            <a:pPr marL="68580" indent="-257175">
              <a:spcBef>
                <a:spcPts val="450"/>
              </a:spcBef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smtClean="0">
                <a:solidFill>
                  <a:srgbClr val="425563"/>
                </a:solidFill>
                <a:sym typeface="Wingdings" panose="05000000000000000000" pitchFamily="2" charset="2"/>
              </a:rPr>
              <a:t>Well </a:t>
            </a:r>
            <a:r>
              <a:rPr lang="en-US" sz="1600" dirty="0">
                <a:solidFill>
                  <a:srgbClr val="425563"/>
                </a:solidFill>
                <a:sym typeface="Wingdings" panose="05000000000000000000" pitchFamily="2" charset="2"/>
              </a:rPr>
              <a:t>suited for streaming </a:t>
            </a:r>
            <a:r>
              <a:rPr lang="en-US" sz="1600" dirty="0" smtClean="0">
                <a:solidFill>
                  <a:srgbClr val="425563"/>
                </a:solidFill>
                <a:sym typeface="Wingdings" panose="05000000000000000000" pitchFamily="2" charset="2"/>
              </a:rPr>
              <a:t>workloads like neural nets</a:t>
            </a:r>
            <a:endParaRPr lang="en-US" sz="1600" dirty="0">
              <a:solidFill>
                <a:srgbClr val="425563"/>
              </a:solidFill>
              <a:sym typeface="Wingdings" panose="05000000000000000000" pitchFamily="2" charset="2"/>
            </a:endParaRPr>
          </a:p>
          <a:p>
            <a:pPr marL="68580" indent="-257175">
              <a:spcBef>
                <a:spcPts val="450"/>
              </a:spcBef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smtClean="0">
                <a:solidFill>
                  <a:srgbClr val="425563"/>
                </a:solidFill>
                <a:sym typeface="Wingdings" panose="05000000000000000000" pitchFamily="2" charset="2"/>
              </a:rPr>
              <a:t>Many </a:t>
            </a:r>
            <a:r>
              <a:rPr lang="en-US" sz="1600" dirty="0">
                <a:solidFill>
                  <a:srgbClr val="425563"/>
                </a:solidFill>
                <a:sym typeface="Wingdings" panose="05000000000000000000" pitchFamily="2" charset="2"/>
              </a:rPr>
              <a:t>ways to </a:t>
            </a:r>
            <a:r>
              <a:rPr lang="en-US" sz="1600" dirty="0" smtClean="0">
                <a:solidFill>
                  <a:srgbClr val="425563"/>
                </a:solidFill>
                <a:sym typeface="Wingdings" panose="05000000000000000000" pitchFamily="2" charset="2"/>
              </a:rPr>
              <a:t>scale up</a:t>
            </a:r>
            <a:endParaRPr lang="en-US" sz="1600" dirty="0">
              <a:solidFill>
                <a:srgbClr val="425563"/>
              </a:solidFill>
              <a:sym typeface="Wingdings" panose="05000000000000000000" pitchFamily="2" charset="2"/>
            </a:endParaRPr>
          </a:p>
          <a:p>
            <a:pPr marL="404813" lvl="1" indent="-404813">
              <a:spcBef>
                <a:spcPts val="450"/>
              </a:spcBef>
              <a:buSzPct val="85000"/>
              <a:defRPr/>
            </a:pPr>
            <a:r>
              <a:rPr lang="en-US" sz="1500" b="1" dirty="0">
                <a:solidFill>
                  <a:srgbClr val="00A982"/>
                </a:solidFill>
                <a:sym typeface="Wingdings" panose="05000000000000000000" pitchFamily="2" charset="2"/>
              </a:rPr>
              <a:t>	Memristor levels, array size, wire pitch, 3D layer, </a:t>
            </a:r>
            <a:r>
              <a:rPr lang="en-US" sz="1500" b="1" dirty="0" smtClean="0">
                <a:solidFill>
                  <a:srgbClr val="00A982"/>
                </a:solidFill>
                <a:sym typeface="Wingdings" panose="05000000000000000000" pitchFamily="2" charset="2"/>
              </a:rPr>
              <a:t>DAC/ADC speed </a:t>
            </a:r>
            <a:r>
              <a:rPr lang="en-US" sz="1500" b="1" dirty="0">
                <a:solidFill>
                  <a:srgbClr val="00A982"/>
                </a:solidFill>
                <a:sym typeface="Wingdings" panose="05000000000000000000" pitchFamily="2" charset="2"/>
              </a:rPr>
              <a:t>&amp; </a:t>
            </a:r>
            <a:r>
              <a:rPr lang="en-US" sz="1500" b="1" dirty="0" smtClean="0">
                <a:solidFill>
                  <a:srgbClr val="00A982"/>
                </a:solidFill>
                <a:sym typeface="Wingdings" panose="05000000000000000000" pitchFamily="2" charset="2"/>
              </a:rPr>
              <a:t>width </a:t>
            </a:r>
            <a:r>
              <a:rPr lang="en-US" sz="1500" b="1" dirty="0">
                <a:solidFill>
                  <a:srgbClr val="00A982"/>
                </a:solidFill>
                <a:sym typeface="Wingdings" panose="05000000000000000000" pitchFamily="2" charset="2"/>
              </a:rPr>
              <a:t>etc</a:t>
            </a:r>
            <a:r>
              <a:rPr lang="en-US" sz="1500" b="1" dirty="0" smtClean="0">
                <a:solidFill>
                  <a:srgbClr val="00A982"/>
                </a:solidFill>
                <a:sym typeface="Wingdings" panose="05000000000000000000" pitchFamily="2" charset="2"/>
              </a:rPr>
              <a:t>.</a:t>
            </a:r>
          </a:p>
          <a:p>
            <a:pPr marL="68580" indent="-257175" defTabSz="457200">
              <a:spcBef>
                <a:spcPts val="450"/>
              </a:spcBef>
              <a:spcAft>
                <a:spcPts val="0"/>
              </a:spcAft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smtClean="0">
                <a:solidFill>
                  <a:srgbClr val="425563"/>
                </a:solidFill>
                <a:latin typeface="HP Simplified"/>
                <a:cs typeface="+mn-cs"/>
                <a:sym typeface="Wingdings" panose="05000000000000000000" pitchFamily="2" charset="2"/>
              </a:rPr>
              <a:t>Performance (execution time) improvements &gt;1000x and </a:t>
            </a:r>
          </a:p>
          <a:p>
            <a:pPr defTabSz="457200">
              <a:spcBef>
                <a:spcPts val="450"/>
              </a:spcBef>
              <a:spcAft>
                <a:spcPts val="0"/>
              </a:spcAft>
              <a:buSzPct val="85000"/>
              <a:defRPr/>
            </a:pPr>
            <a:r>
              <a:rPr lang="en-US" sz="1600" dirty="0">
                <a:solidFill>
                  <a:srgbClr val="425563"/>
                </a:solidFill>
                <a:latin typeface="HP Simplified"/>
                <a:cs typeface="+mn-cs"/>
                <a:sym typeface="Wingdings" panose="05000000000000000000" pitchFamily="2" charset="2"/>
              </a:rPr>
              <a:t> </a:t>
            </a:r>
            <a:r>
              <a:rPr lang="en-US" sz="1600" dirty="0" smtClean="0">
                <a:solidFill>
                  <a:srgbClr val="425563"/>
                </a:solidFill>
                <a:latin typeface="HP Simplified"/>
                <a:cs typeface="+mn-cs"/>
                <a:sym typeface="Wingdings" panose="05000000000000000000" pitchFamily="2" charset="2"/>
              </a:rPr>
              <a:t>     energy efficiency &gt;100x over GPUs for </a:t>
            </a:r>
            <a:r>
              <a:rPr lang="en-US" sz="1600" u="sng" dirty="0" smtClean="0">
                <a:solidFill>
                  <a:srgbClr val="425563"/>
                </a:solidFill>
                <a:latin typeface="HP Simplified"/>
                <a:cs typeface="+mn-cs"/>
                <a:sym typeface="Wingdings" panose="05000000000000000000" pitchFamily="2" charset="2"/>
              </a:rPr>
              <a:t>particular applications</a:t>
            </a:r>
          </a:p>
          <a:p>
            <a:pPr marL="285750" indent="-285750" defTabSz="457200">
              <a:spcBef>
                <a:spcPts val="450"/>
              </a:spcBef>
              <a:spcAft>
                <a:spcPts val="0"/>
              </a:spcAft>
              <a:buSzPct val="85000"/>
              <a:buFont typeface="Arial" panose="020B0604020202020204" pitchFamily="34" charset="0"/>
              <a:buChar char="•"/>
              <a:defRPr/>
            </a:pPr>
            <a:r>
              <a:rPr lang="en-US" sz="1600" dirty="0" smtClean="0">
                <a:solidFill>
                  <a:srgbClr val="425563"/>
                </a:solidFill>
                <a:latin typeface="HP Simplified"/>
                <a:cs typeface="+mn-cs"/>
                <a:sym typeface="Wingdings" panose="05000000000000000000" pitchFamily="2" charset="2"/>
              </a:rPr>
              <a:t>Commercial products in development</a:t>
            </a:r>
            <a:endParaRPr lang="en-US" sz="1600" dirty="0">
              <a:solidFill>
                <a:srgbClr val="425563"/>
              </a:solidFill>
              <a:latin typeface="HP Simplified"/>
              <a:cs typeface="+mn-cs"/>
              <a:sym typeface="Wingdings" panose="05000000000000000000" pitchFamily="2" charset="2"/>
            </a:endParaRPr>
          </a:p>
          <a:p>
            <a:pPr lvl="1">
              <a:spcBef>
                <a:spcPts val="450"/>
              </a:spcBef>
              <a:buSzPct val="85000"/>
              <a:defRPr/>
            </a:pPr>
            <a:endParaRPr lang="en-US" sz="1500" b="1" dirty="0" smtClean="0">
              <a:solidFill>
                <a:srgbClr val="00A982"/>
              </a:solidFill>
              <a:sym typeface="Wingdings" panose="05000000000000000000" pitchFamily="2" charset="2"/>
            </a:endParaRPr>
          </a:p>
          <a:p>
            <a:pPr marL="68580" lvl="2" indent="-219075">
              <a:spcBef>
                <a:spcPts val="450"/>
              </a:spcBef>
              <a:buSzPct val="85000"/>
              <a:buFont typeface="HP Simplified" pitchFamily="34" charset="0"/>
              <a:buNone/>
              <a:defRPr/>
            </a:pPr>
            <a:endParaRPr lang="en-US" sz="1300" dirty="0" smtClean="0">
              <a:solidFill>
                <a:srgbClr val="425563"/>
              </a:solidFill>
              <a:sym typeface="Wingdings" panose="05000000000000000000" pitchFamily="2" charset="2"/>
            </a:endParaRPr>
          </a:p>
          <a:p>
            <a:pPr>
              <a:defRPr/>
            </a:pPr>
            <a:endParaRPr lang="en-US" sz="1600" dirty="0">
              <a:solidFill>
                <a:srgbClr val="425563"/>
              </a:solidFill>
              <a:sym typeface="Wingdings" panose="05000000000000000000" pitchFamily="2" charset="2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234916" y="2484206"/>
            <a:ext cx="147198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b="1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b="1" baseline="-25000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j</a:t>
            </a:r>
            <a:r>
              <a:rPr lang="en-US" b="1" baseline="30000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</a:t>
            </a:r>
            <a:r>
              <a:rPr lang="en-US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= </a:t>
            </a:r>
            <a:r>
              <a:rPr lang="en-US" b="1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∑</a:t>
            </a:r>
            <a:r>
              <a:rPr lang="en-US" b="1" baseline="-25000" dirty="0" err="1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b="1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G</a:t>
            </a:r>
            <a:r>
              <a:rPr lang="en-US" b="1" baseline="-25000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ij</a:t>
            </a:r>
            <a:r>
              <a:rPr lang="en-US" b="1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2400" b="1" baseline="300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.</a:t>
            </a:r>
            <a:r>
              <a:rPr lang="en-US" b="1" baseline="30000" dirty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V</a:t>
            </a:r>
            <a:r>
              <a:rPr lang="en-US" b="1" baseline="-25000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r>
              <a:rPr lang="en-US" b="1" baseline="30000" dirty="0" err="1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</a:t>
            </a:r>
            <a:endParaRPr lang="en-US" b="1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pic>
        <p:nvPicPr>
          <p:cNvPr id="32" name="Picture 2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5634" y="2997247"/>
            <a:ext cx="1835765" cy="165876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33" name="Rectangle 32"/>
          <p:cNvSpPr/>
          <p:nvPr/>
        </p:nvSpPr>
        <p:spPr>
          <a:xfrm>
            <a:off x="19772" y="1084820"/>
            <a:ext cx="115667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16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Input Voltage vector</a:t>
            </a:r>
            <a:endParaRPr lang="en-US" sz="1600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396426" y="2246132"/>
            <a:ext cx="115667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1600" dirty="0" smtClean="0">
                <a:solidFill>
                  <a:prstClr val="black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Output current</a:t>
            </a:r>
            <a:endParaRPr lang="en-US" sz="1600" dirty="0">
              <a:solidFill>
                <a:prstClr val="black"/>
              </a:solidFill>
              <a:latin typeface="Cambria Math" panose="02040503050406030204" pitchFamily="18" charset="0"/>
              <a:ea typeface="Cambria Math" panose="02040503050406030204" pitchFamily="18" charset="0"/>
            </a:endParaRP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396426" y="125904"/>
            <a:ext cx="8123236" cy="67323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1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800" dirty="0" smtClean="0">
                <a:solidFill>
                  <a:sysClr val="windowText" lastClr="000000"/>
                </a:solidFill>
              </a:rPr>
              <a:t>Dot Product Engine:  </a:t>
            </a:r>
            <a:r>
              <a:rPr lang="en-US" sz="2800" dirty="0" err="1" smtClean="0">
                <a:solidFill>
                  <a:sysClr val="windowText" lastClr="000000"/>
                </a:solidFill>
              </a:rPr>
              <a:t>memristor</a:t>
            </a:r>
            <a:r>
              <a:rPr lang="en-US" sz="2800" dirty="0" smtClean="0">
                <a:solidFill>
                  <a:sysClr val="windowText" lastClr="000000"/>
                </a:solidFill>
              </a:rPr>
              <a:t> arrays accelerate         vector-matrix multiplication</a:t>
            </a:r>
            <a:endParaRPr lang="en-US" sz="28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6152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7804" y="298383"/>
            <a:ext cx="2181596" cy="18288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4749116" y="4567977"/>
            <a:ext cx="185499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solidFill>
                  <a:prstClr val="black"/>
                </a:solidFill>
              </a:rPr>
              <a:t>Can Li, </a:t>
            </a:r>
            <a:r>
              <a:rPr lang="en-US" sz="1500" i="1" dirty="0" smtClean="0">
                <a:solidFill>
                  <a:prstClr val="black"/>
                </a:solidFill>
              </a:rPr>
              <a:t>in preparation</a:t>
            </a:r>
            <a:endParaRPr lang="en-US" sz="1500" i="1" dirty="0">
              <a:solidFill>
                <a:prstClr val="black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90500" y="707881"/>
            <a:ext cx="6897304" cy="4183261"/>
            <a:chOff x="190500" y="707881"/>
            <a:chExt cx="6897304" cy="4183261"/>
          </a:xfrm>
        </p:grpSpPr>
        <p:pic>
          <p:nvPicPr>
            <p:cNvPr id="17" name="Picture 16" descr="C:\Users\Can Li\AppData\Local\Microsoft\Windows\INetCache\Content.Word\3 DCT of sine wave v2 separate pannel.jpg"/>
            <p:cNvPicPr/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874" y="803647"/>
              <a:ext cx="5535930" cy="408749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" name="Rectangle 1"/>
            <p:cNvSpPr/>
            <p:nvPr/>
          </p:nvSpPr>
          <p:spPr>
            <a:xfrm>
              <a:off x="190500" y="707881"/>
              <a:ext cx="3067635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r>
                <a:rPr lang="en-US" sz="1400" b="1" dirty="0" smtClean="0">
                  <a:solidFill>
                    <a:prstClr val="black"/>
                  </a:solidFill>
                  <a:latin typeface="HP Simplified"/>
                </a:rPr>
                <a:t>Time-domain inputs (applied to rows)</a:t>
              </a:r>
              <a:endParaRPr lang="en-US" sz="1400" b="1" dirty="0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90500" y="1737910"/>
              <a:ext cx="4198620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r>
                <a:rPr lang="en-US" sz="1400" b="1" dirty="0" err="1" smtClean="0">
                  <a:solidFill>
                    <a:prstClr val="black"/>
                  </a:solidFill>
                  <a:latin typeface="HP Simplified"/>
                </a:rPr>
                <a:t>Freq</a:t>
              </a:r>
              <a:r>
                <a:rPr lang="en-US" sz="1400" b="1" dirty="0" smtClean="0">
                  <a:solidFill>
                    <a:prstClr val="black"/>
                  </a:solidFill>
                  <a:latin typeface="HP Simplified"/>
                </a:rPr>
                <a:t>-domain (DCT) outputs (read from columns)</a:t>
              </a:r>
              <a:endParaRPr lang="en-US" sz="1400" b="1" dirty="0"/>
            </a:p>
          </p:txBody>
        </p:sp>
        <p:sp>
          <p:nvSpPr>
            <p:cNvPr id="3" name="Rectangle 2"/>
            <p:cNvSpPr/>
            <p:nvPr/>
          </p:nvSpPr>
          <p:spPr>
            <a:xfrm>
              <a:off x="1551874" y="3359150"/>
              <a:ext cx="1337376" cy="152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Rectangle 18"/>
          <p:cNvSpPr/>
          <p:nvPr/>
        </p:nvSpPr>
        <p:spPr>
          <a:xfrm>
            <a:off x="603250" y="2291703"/>
            <a:ext cx="116205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200" b="1" dirty="0" smtClean="0">
                <a:solidFill>
                  <a:prstClr val="black"/>
                </a:solidFill>
                <a:latin typeface="HP Simplified"/>
              </a:rPr>
              <a:t>Real-time experimental</a:t>
            </a:r>
          </a:p>
          <a:p>
            <a:pPr algn="r"/>
            <a:r>
              <a:rPr lang="en-US" sz="1200" b="1" dirty="0" smtClean="0">
                <a:solidFill>
                  <a:prstClr val="black"/>
                </a:solidFill>
                <a:latin typeface="HP Simplified"/>
              </a:rPr>
              <a:t>data from DPE</a:t>
            </a:r>
            <a:endParaRPr lang="en-US" sz="1200" b="1" dirty="0"/>
          </a:p>
        </p:txBody>
      </p:sp>
      <p:sp>
        <p:nvSpPr>
          <p:cNvPr id="20" name="Rectangle 19"/>
          <p:cNvSpPr/>
          <p:nvPr/>
        </p:nvSpPr>
        <p:spPr>
          <a:xfrm>
            <a:off x="603250" y="3749212"/>
            <a:ext cx="116205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200" b="1" dirty="0" smtClean="0">
                <a:solidFill>
                  <a:prstClr val="black"/>
                </a:solidFill>
                <a:latin typeface="HP Simplified"/>
              </a:rPr>
              <a:t>Software cosine transform</a:t>
            </a:r>
            <a:endParaRPr lang="en-US" sz="1200" b="1" dirty="0"/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123138" y="36586"/>
            <a:ext cx="7892879" cy="705172"/>
          </a:xfrm>
          <a:prstGeom prst="rect">
            <a:avLst/>
          </a:prstGeom>
        </p:spPr>
        <p:txBody>
          <a:bodyPr anchor="ctr">
            <a:normAutofit fontScale="82500" lnSpcReduction="10000"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900" dirty="0" smtClean="0">
                <a:solidFill>
                  <a:prstClr val="black"/>
                </a:solidFill>
                <a:latin typeface="HP Simplified"/>
              </a:rPr>
              <a:t>Experimental Demo - Signal processing on DPE system</a:t>
            </a:r>
            <a:r>
              <a:rPr lang="en-US" dirty="0" smtClean="0">
                <a:solidFill>
                  <a:prstClr val="black"/>
                </a:solidFill>
                <a:latin typeface="HP Simplified"/>
              </a:rPr>
              <a:t> </a:t>
            </a:r>
          </a:p>
          <a:p>
            <a:r>
              <a:rPr lang="en-US" sz="2200" dirty="0" smtClean="0">
                <a:solidFill>
                  <a:prstClr val="black"/>
                </a:solidFill>
                <a:latin typeface="HP Simplified"/>
              </a:rPr>
              <a:t>(UMass collaboration) – instantaneous cosine transform</a:t>
            </a:r>
            <a:endParaRPr lang="en-US" sz="2200" dirty="0">
              <a:solidFill>
                <a:prstClr val="black"/>
              </a:solidFill>
              <a:latin typeface="HP Simplified"/>
            </a:endParaRP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7207085" y="3120679"/>
            <a:ext cx="1979996" cy="108108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137160" indent="-137160" algn="l" defTabSz="6858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Char char="–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8610" indent="-137160" algn="l" defTabSz="6858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1148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486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5151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8867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89154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2870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165860" indent="-102870" algn="l" defTabSz="685800" rtl="0" eaLnBrk="1" latinLnBrk="0" hangingPunct="1">
              <a:lnSpc>
                <a:spcPct val="90000"/>
              </a:lnSpc>
              <a:spcBef>
                <a:spcPts val="450"/>
              </a:spcBef>
              <a:buFont typeface="Arial" panose="020B06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lvl="1" indent="0">
              <a:buFont typeface="Arial" panose="020B0604020202020204" pitchFamily="34" charset="0"/>
              <a:buNone/>
            </a:pPr>
            <a:r>
              <a:rPr lang="en-US" dirty="0" smtClean="0">
                <a:solidFill>
                  <a:prstClr val="black"/>
                </a:solidFill>
                <a:latin typeface="Arial" panose="020B0604020202020204"/>
              </a:rPr>
              <a:t>C. Li, et. al, </a:t>
            </a:r>
            <a:r>
              <a:rPr lang="en-US" i="1" dirty="0" err="1" smtClean="0">
                <a:solidFill>
                  <a:prstClr val="black"/>
                </a:solidFill>
                <a:latin typeface="Arial" panose="020B0604020202020204"/>
              </a:rPr>
              <a:t>manuscipt</a:t>
            </a:r>
            <a:r>
              <a:rPr lang="en-US" i="1" dirty="0" smtClean="0">
                <a:solidFill>
                  <a:prstClr val="black"/>
                </a:solidFill>
                <a:latin typeface="Arial" panose="020B0604020202020204"/>
              </a:rPr>
              <a:t> under review</a:t>
            </a:r>
            <a:endParaRPr lang="en-US" sz="1400" i="1" dirty="0">
              <a:solidFill>
                <a:prstClr val="black"/>
              </a:solidFill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965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46339" y="3045098"/>
            <a:ext cx="2280985" cy="58864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389428"/>
            <a:ext cx="8227457" cy="395998"/>
          </a:xfrm>
        </p:spPr>
        <p:txBody>
          <a:bodyPr/>
          <a:lstStyle/>
          <a:p>
            <a:r>
              <a:rPr lang="en-US" dirty="0" smtClean="0"/>
              <a:t>NbO</a:t>
            </a:r>
            <a:r>
              <a:rPr lang="en-US" baseline="-25000" dirty="0" smtClean="0"/>
              <a:t>2</a:t>
            </a:r>
            <a:r>
              <a:rPr lang="en-US" dirty="0" smtClean="0"/>
              <a:t> </a:t>
            </a:r>
            <a:r>
              <a:rPr lang="en-US" dirty="0" err="1" smtClean="0"/>
              <a:t>memristor</a:t>
            </a:r>
            <a:r>
              <a:rPr lang="en-US" dirty="0" smtClean="0"/>
              <a:t>:  computing with nonlinear dynamics and chaos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6610" y="1057767"/>
            <a:ext cx="1953155" cy="148144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2328" y="944902"/>
            <a:ext cx="1562647" cy="1484891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688113" y="895475"/>
            <a:ext cx="2808560" cy="2563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1600" dirty="0" smtClean="0">
                <a:solidFill>
                  <a:srgbClr val="00B050"/>
                </a:solidFill>
              </a:rPr>
              <a:t>nanoscale oscillator</a:t>
            </a:r>
            <a:endParaRPr lang="en-US" sz="1600" dirty="0">
              <a:solidFill>
                <a:srgbClr val="00B05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888454" y="1515718"/>
            <a:ext cx="685800" cy="6858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defTabSz="685800">
              <a:lnSpc>
                <a:spcPct val="90000"/>
              </a:lnSpc>
            </a:pPr>
            <a:r>
              <a:rPr lang="en-US" sz="2100" b="1" dirty="0">
                <a:solidFill>
                  <a:srgbClr val="00B050"/>
                </a:solidFill>
              </a:rPr>
              <a:t>=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592" y="3036362"/>
            <a:ext cx="2788273" cy="1734618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3581735" y="4261733"/>
            <a:ext cx="3720693" cy="35006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defTabSz="685800">
              <a:lnSpc>
                <a:spcPct val="90000"/>
              </a:lnSpc>
            </a:pPr>
            <a:r>
              <a:rPr lang="en-US" sz="1600" b="1" dirty="0" smtClean="0"/>
              <a:t>Frequency analysis</a:t>
            </a:r>
            <a:endParaRPr lang="en-US" sz="1600" b="1" dirty="0"/>
          </a:p>
        </p:txBody>
      </p:sp>
      <p:sp>
        <p:nvSpPr>
          <p:cNvPr id="22" name="TextBox 21"/>
          <p:cNvSpPr txBox="1"/>
          <p:nvPr/>
        </p:nvSpPr>
        <p:spPr>
          <a:xfrm>
            <a:off x="643898" y="2923161"/>
            <a:ext cx="900505" cy="6858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1050" dirty="0" smtClean="0">
                <a:solidFill>
                  <a:srgbClr val="0000FF"/>
                </a:solidFill>
              </a:rPr>
              <a:t>Oscillations -</a:t>
            </a:r>
            <a:endParaRPr lang="en-US" sz="1050" dirty="0">
              <a:solidFill>
                <a:srgbClr val="0000FF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72385" y="2923161"/>
            <a:ext cx="685800" cy="6858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 defTabSz="685800">
              <a:lnSpc>
                <a:spcPct val="90000"/>
              </a:lnSpc>
            </a:pPr>
            <a:r>
              <a:rPr lang="en-US" sz="1050" dirty="0">
                <a:solidFill>
                  <a:srgbClr val="FF0000"/>
                </a:solidFill>
              </a:rPr>
              <a:t>Chaos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22939" y="2609059"/>
            <a:ext cx="2335246" cy="28761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defTabSz="685800">
              <a:lnSpc>
                <a:spcPct val="90000"/>
              </a:lnSpc>
            </a:pPr>
            <a:r>
              <a:rPr lang="en-US" sz="1600" b="1" dirty="0" smtClean="0">
                <a:solidFill>
                  <a:srgbClr val="00B050"/>
                </a:solidFill>
              </a:rPr>
              <a:t>Dynamical Behavior:</a:t>
            </a:r>
            <a:endParaRPr lang="en-US" sz="1600" b="1" dirty="0">
              <a:solidFill>
                <a:srgbClr val="00B050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5697866" y="2589269"/>
            <a:ext cx="3274132" cy="2472265"/>
            <a:chOff x="1559601" y="2513412"/>
            <a:chExt cx="3274132" cy="2472265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480" y="2513412"/>
              <a:ext cx="3257253" cy="2472265"/>
            </a:xfrm>
            <a:prstGeom prst="rect">
              <a:avLst/>
            </a:prstGeom>
            <a:noFill/>
          </p:spPr>
        </p:pic>
        <p:sp>
          <p:nvSpPr>
            <p:cNvPr id="28" name="Rectangle 27"/>
            <p:cNvSpPr/>
            <p:nvPr/>
          </p:nvSpPr>
          <p:spPr bwMode="ltGray">
            <a:xfrm>
              <a:off x="1576480" y="2555686"/>
              <a:ext cx="338947" cy="234405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90000"/>
                </a:lnSpc>
              </a:pPr>
              <a:endParaRPr lang="en-US" dirty="0" err="1" smtClean="0"/>
            </a:p>
          </p:txBody>
        </p:sp>
        <p:sp>
          <p:nvSpPr>
            <p:cNvPr id="29" name="Rectangle 28"/>
            <p:cNvSpPr/>
            <p:nvPr/>
          </p:nvSpPr>
          <p:spPr bwMode="ltGray">
            <a:xfrm>
              <a:off x="1559601" y="3644163"/>
              <a:ext cx="338947" cy="234405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90000"/>
                </a:lnSpc>
              </a:pPr>
              <a:endParaRPr lang="en-US" dirty="0" err="1" smtClean="0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3336419" y="2846134"/>
            <a:ext cx="1426820" cy="1989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en-US" sz="1600" b="1" dirty="0" err="1" smtClean="0"/>
              <a:t>Lyapunov</a:t>
            </a:r>
            <a:r>
              <a:rPr lang="en-US" sz="1600" b="1" dirty="0" smtClean="0"/>
              <a:t> exponent</a:t>
            </a:r>
            <a:endParaRPr lang="en-US" sz="1600" b="1" dirty="0"/>
          </a:p>
        </p:txBody>
      </p:sp>
      <p:grpSp>
        <p:nvGrpSpPr>
          <p:cNvPr id="6" name="Group 5"/>
          <p:cNvGrpSpPr/>
          <p:nvPr/>
        </p:nvGrpSpPr>
        <p:grpSpPr>
          <a:xfrm>
            <a:off x="6528580" y="785426"/>
            <a:ext cx="2404293" cy="1898430"/>
            <a:chOff x="6469992" y="777307"/>
            <a:chExt cx="2404293" cy="189843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499463" y="777307"/>
              <a:ext cx="2374822" cy="1889518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 bwMode="ltGray">
            <a:xfrm>
              <a:off x="6469992" y="851682"/>
              <a:ext cx="276307" cy="24998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90000"/>
                </a:lnSpc>
              </a:pPr>
              <a:endParaRPr lang="en-US" dirty="0" err="1" smtClean="0"/>
            </a:p>
          </p:txBody>
        </p:sp>
        <p:sp>
          <p:nvSpPr>
            <p:cNvPr id="24" name="Rectangle 23"/>
            <p:cNvSpPr/>
            <p:nvPr/>
          </p:nvSpPr>
          <p:spPr bwMode="ltGray">
            <a:xfrm>
              <a:off x="6562103" y="2425757"/>
              <a:ext cx="276307" cy="24998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90000"/>
                </a:lnSpc>
              </a:pPr>
              <a:endParaRPr lang="en-US" dirty="0" err="1" smtClean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4433261" y="1032341"/>
            <a:ext cx="2266995" cy="114887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en-US" sz="1600" i="1" dirty="0" smtClean="0"/>
              <a:t>in situ </a:t>
            </a:r>
            <a:r>
              <a:rPr lang="en-US" sz="1600" dirty="0" smtClean="0"/>
              <a:t>and </a:t>
            </a:r>
            <a:r>
              <a:rPr lang="en-US" sz="1600" i="1" dirty="0" smtClean="0"/>
              <a:t>in operando</a:t>
            </a:r>
          </a:p>
          <a:p>
            <a:pPr>
              <a:lnSpc>
                <a:spcPct val="90000"/>
              </a:lnSpc>
            </a:pPr>
            <a:r>
              <a:rPr lang="en-US" sz="1600" dirty="0"/>
              <a:t>s</a:t>
            </a:r>
            <a:r>
              <a:rPr lang="en-US" sz="1600" dirty="0" smtClean="0"/>
              <a:t>canning transmission </a:t>
            </a:r>
          </a:p>
          <a:p>
            <a:pPr>
              <a:lnSpc>
                <a:spcPct val="90000"/>
              </a:lnSpc>
            </a:pPr>
            <a:r>
              <a:rPr lang="en-US" sz="1600" dirty="0" smtClean="0"/>
              <a:t>x-ray microscopy (STXM)</a:t>
            </a:r>
          </a:p>
          <a:p>
            <a:pPr>
              <a:lnSpc>
                <a:spcPct val="90000"/>
              </a:lnSpc>
            </a:pPr>
            <a:r>
              <a:rPr lang="en-US" sz="1600" dirty="0" smtClean="0"/>
              <a:t>at ALS critical for analysis</a:t>
            </a:r>
          </a:p>
          <a:p>
            <a:pPr>
              <a:lnSpc>
                <a:spcPct val="90000"/>
              </a:lnSpc>
            </a:pPr>
            <a:r>
              <a:rPr lang="en-US" sz="1600" dirty="0" smtClean="0"/>
              <a:t>of </a:t>
            </a:r>
            <a:r>
              <a:rPr lang="en-US" sz="1600" dirty="0" err="1" smtClean="0"/>
              <a:t>memristor</a:t>
            </a:r>
            <a:r>
              <a:rPr lang="en-US" sz="1600" dirty="0" smtClean="0"/>
              <a:t> operation</a:t>
            </a:r>
          </a:p>
        </p:txBody>
      </p:sp>
    </p:spTree>
    <p:extLst>
      <p:ext uri="{BB962C8B-B14F-4D97-AF65-F5344CB8AC3E}">
        <p14:creationId xmlns:p14="http://schemas.microsoft.com/office/powerpoint/2010/main" val="2066468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3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Chaos enabled </a:t>
            </a:r>
            <a:r>
              <a:rPr lang="en-US" dirty="0"/>
              <a:t>Hopfield network for optimization problems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631325" y="4643808"/>
            <a:ext cx="382693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i="1" dirty="0" smtClean="0"/>
              <a:t>S Kumar, et al. Nature, in press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03804" y="986236"/>
            <a:ext cx="8627195" cy="3524649"/>
            <a:chOff x="-124" y="769154"/>
            <a:chExt cx="8627195" cy="3524649"/>
          </a:xfrm>
        </p:grpSpPr>
        <p:sp>
          <p:nvSpPr>
            <p:cNvPr id="75" name="TextBox 74"/>
            <p:cNvSpPr txBox="1"/>
            <p:nvPr/>
          </p:nvSpPr>
          <p:spPr>
            <a:xfrm>
              <a:off x="0" y="2943977"/>
              <a:ext cx="2155766" cy="6989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1650" dirty="0">
                  <a:solidFill>
                    <a:srgbClr val="00B050"/>
                  </a:solidFill>
                </a:rPr>
                <a:t>Traveling Salesman problem:</a:t>
              </a:r>
            </a:p>
            <a:p>
              <a:pPr algn="ctr" defTabSz="685800">
                <a:lnSpc>
                  <a:spcPct val="90000"/>
                </a:lnSpc>
              </a:pPr>
              <a:endParaRPr lang="en-US" sz="750" dirty="0">
                <a:solidFill>
                  <a:srgbClr val="00B050"/>
                </a:solidFill>
              </a:endParaRPr>
            </a:p>
          </p:txBody>
        </p:sp>
        <p:pic>
          <p:nvPicPr>
            <p:cNvPr id="24" name="Picture 6" descr="Image result for traveling salesman problem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629" y="1378705"/>
              <a:ext cx="1085060" cy="12152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94524" y="1200151"/>
              <a:ext cx="2001476" cy="2366072"/>
            </a:xfrm>
            <a:prstGeom prst="rect">
              <a:avLst/>
            </a:prstGeom>
          </p:spPr>
        </p:pic>
        <p:sp>
          <p:nvSpPr>
            <p:cNvPr id="79" name="TextBox 78"/>
            <p:cNvSpPr txBox="1"/>
            <p:nvPr/>
          </p:nvSpPr>
          <p:spPr>
            <a:xfrm>
              <a:off x="2836337" y="828175"/>
              <a:ext cx="1338809" cy="42612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1A982"/>
              </a:solidFill>
            </a:ln>
          </p:spPr>
          <p:txBody>
            <a:bodyPr wrap="none" lIns="0" tIns="0" rIns="0" bIns="0" rtlCol="0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1350" b="1" dirty="0">
                  <a:solidFill>
                    <a:prstClr val="black"/>
                  </a:solidFill>
                </a:rPr>
                <a:t>Synapses</a:t>
              </a:r>
            </a:p>
            <a:p>
              <a:pPr algn="ctr" defTabSz="685800">
                <a:lnSpc>
                  <a:spcPct val="90000"/>
                </a:lnSpc>
              </a:pPr>
              <a:r>
                <a:rPr lang="en-US" sz="1350" dirty="0" err="1">
                  <a:solidFill>
                    <a:prstClr val="black"/>
                  </a:solidFill>
                </a:rPr>
                <a:t>Memristor</a:t>
              </a:r>
              <a:r>
                <a:rPr lang="en-US" sz="1350" dirty="0">
                  <a:solidFill>
                    <a:prstClr val="black"/>
                  </a:solidFill>
                </a:rPr>
                <a:t> DPE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682374" y="3573366"/>
              <a:ext cx="1169150" cy="56972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1A982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1350" b="1" dirty="0">
                  <a:solidFill>
                    <a:prstClr val="black"/>
                  </a:solidFill>
                </a:rPr>
                <a:t>Neurons</a:t>
              </a:r>
            </a:p>
            <a:p>
              <a:pPr algn="ctr" defTabSz="685800">
                <a:lnSpc>
                  <a:spcPct val="90000"/>
                </a:lnSpc>
              </a:pPr>
              <a:r>
                <a:rPr lang="en-US" sz="1350" dirty="0">
                  <a:solidFill>
                    <a:prstClr val="black"/>
                  </a:solidFill>
                </a:rPr>
                <a:t>Chaotic NbO</a:t>
              </a:r>
              <a:r>
                <a:rPr lang="en-US" sz="1350" baseline="-25000" dirty="0">
                  <a:solidFill>
                    <a:prstClr val="black"/>
                  </a:solidFill>
                </a:rPr>
                <a:t>2</a:t>
              </a:r>
              <a:r>
                <a:rPr lang="en-US" sz="1350" dirty="0">
                  <a:solidFill>
                    <a:prstClr val="black"/>
                  </a:solidFill>
                </a:rPr>
                <a:t> </a:t>
              </a:r>
              <a:r>
                <a:rPr lang="en-US" sz="1350" dirty="0" err="1">
                  <a:solidFill>
                    <a:prstClr val="black"/>
                  </a:solidFill>
                </a:rPr>
                <a:t>nanodevices</a:t>
              </a:r>
              <a:endParaRPr lang="en-US" sz="1350" baseline="-25000" dirty="0">
                <a:solidFill>
                  <a:prstClr val="black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-124" y="3520144"/>
              <a:ext cx="2062177" cy="5493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685800">
                <a:lnSpc>
                  <a:spcPct val="90000"/>
                </a:lnSpc>
              </a:pPr>
              <a:r>
                <a:rPr lang="en-US" sz="1650" dirty="0">
                  <a:solidFill>
                    <a:srgbClr val="00B050"/>
                  </a:solidFill>
                </a:rPr>
                <a:t>Find shortest route visiting all cities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Rectangle 8"/>
                <p:cNvSpPr/>
                <p:nvPr/>
              </p:nvSpPr>
              <p:spPr>
                <a:xfrm>
                  <a:off x="2128106" y="1016205"/>
                  <a:ext cx="515269" cy="32508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𝑠</m:t>
                            </m:r>
                            <m: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𝑖</m:t>
                            </m:r>
                            <m: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,</m:t>
                            </m:r>
                            <m:r>
                              <a:rPr lang="en-US" sz="1400" i="1" kern="0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𝑗</m:t>
                            </m:r>
                          </m:sub>
                        </m:sSub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9" name="Rectangle 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28106" y="1016205"/>
                  <a:ext cx="515269" cy="325089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377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23" name="Picture 22"/>
            <p:cNvPicPr/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4441310" y="1101706"/>
              <a:ext cx="3919964" cy="3192097"/>
            </a:xfrm>
            <a:prstGeom prst="rect">
              <a:avLst/>
            </a:prstGeom>
            <a:noFill/>
          </p:spPr>
        </p:pic>
        <p:sp>
          <p:nvSpPr>
            <p:cNvPr id="3" name="Rectangle 2"/>
            <p:cNvSpPr/>
            <p:nvPr/>
          </p:nvSpPr>
          <p:spPr bwMode="ltGray">
            <a:xfrm>
              <a:off x="6575256" y="1426311"/>
              <a:ext cx="427677" cy="176519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90000"/>
                </a:lnSpc>
              </a:pPr>
              <a:endParaRPr lang="en-US" dirty="0" err="1" smtClean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220259" y="1359655"/>
              <a:ext cx="14759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Γ</a:t>
              </a:r>
              <a:r>
                <a:rPr lang="en-US" sz="1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=0 (no chaos)</a:t>
              </a:r>
              <a:endParaRPr lang="en-US" sz="1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441310" y="769154"/>
              <a:ext cx="418576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b="1" dirty="0"/>
                <a:t>Example </a:t>
              </a:r>
              <a:r>
                <a:rPr lang="en-US" b="1" dirty="0" smtClean="0"/>
                <a:t>solutions w/ and w/o chaos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331490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u3faQuZU6OhEyi6hOKz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3zXgyPY0KPIcyfeceG0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xEoRT7jkKKIr5dN40wKw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V1dUZuqESSkAHDeOcU1Q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OmiUgOw0KfTbVbxD0ZEw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Title with content">
  <a:themeElements>
    <a:clrScheme name="Custom 6">
      <a:dk1>
        <a:sysClr val="windowText" lastClr="000000"/>
      </a:dk1>
      <a:lt1>
        <a:sysClr val="window" lastClr="FFFFFF"/>
      </a:lt1>
      <a:dk2>
        <a:srgbClr val="0096D6"/>
      </a:dk2>
      <a:lt2>
        <a:srgbClr val="DFE4E4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28575">
          <a:solidFill>
            <a:schemeClr val="accent2"/>
          </a:solidFill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3_HPE_Standard_Arial_16x9_v2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79|136">
      <a:srgbClr val="00B388"/>
    </a:custClr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HPE_Standard_Arial_16x9.potx" id="{21F84462-1C9F-438F-A772-0EBAD7B3BCD8}" vid="{077F0EBE-C80C-4B61-8BF1-0309CF31637A}"/>
    </a:ext>
  </a:extLst>
</a:theme>
</file>

<file path=ppt/theme/theme11.xml><?xml version="1.0" encoding="utf-8"?>
<a:theme xmlns:a="http://schemas.openxmlformats.org/drawingml/2006/main" name="4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12.xml><?xml version="1.0" encoding="utf-8"?>
<a:theme xmlns:a="http://schemas.openxmlformats.org/drawingml/2006/main" name="5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1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HPE_Standard_Arial_16x9_v4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00000"/>
      </a:hlink>
      <a:folHlink>
        <a:srgbClr val="0000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 dirty="0" smtClean="0"/>
        </a:defPPr>
      </a:lstStyle>
    </a:txDef>
  </a:objectDefaults>
  <a:extraClrSchemeLst/>
  <a:custClrLst>
    <a:custClr name="0|169|130">
      <a:srgbClr val="00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4.potx" id="{33E1E5A2-5199-4820-A66F-4091C073A05F}" vid="{002BF65F-E8AE-41C2-BA68-CEDEE5E69DD2}"/>
    </a:ext>
  </a:extLst>
</a:theme>
</file>

<file path=ppt/theme/theme15.xml><?xml version="1.0" encoding="utf-8"?>
<a:theme xmlns:a="http://schemas.openxmlformats.org/drawingml/2006/main" name="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16.xml><?xml version="1.0" encoding="utf-8"?>
<a:theme xmlns:a="http://schemas.openxmlformats.org/drawingml/2006/main" name="1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17.xml><?xml version="1.0" encoding="utf-8"?>
<a:theme xmlns:a="http://schemas.openxmlformats.org/drawingml/2006/main" name="2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18.xml><?xml version="1.0" encoding="utf-8"?>
<a:theme xmlns:a="http://schemas.openxmlformats.org/drawingml/2006/main" name="3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19.xml><?xml version="1.0" encoding="utf-8"?>
<a:theme xmlns:a="http://schemas.openxmlformats.org/drawingml/2006/main" name="4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2.xml><?xml version="1.0" encoding="utf-8"?>
<a:theme xmlns:a="http://schemas.openxmlformats.org/drawingml/2006/main" name="1_Title with content">
  <a:themeElements>
    <a:clrScheme name="Custom 6">
      <a:dk1>
        <a:sysClr val="windowText" lastClr="000000"/>
      </a:dk1>
      <a:lt1>
        <a:sysClr val="window" lastClr="FFFFFF"/>
      </a:lt1>
      <a:dk2>
        <a:srgbClr val="0096D6"/>
      </a:dk2>
      <a:lt2>
        <a:srgbClr val="DFE4E4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20.xml><?xml version="1.0" encoding="utf-8"?>
<a:theme xmlns:a="http://schemas.openxmlformats.org/drawingml/2006/main" name="5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21.xml><?xml version="1.0" encoding="utf-8"?>
<a:theme xmlns:a="http://schemas.openxmlformats.org/drawingml/2006/main" name="6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22.xml><?xml version="1.0" encoding="utf-8"?>
<a:theme xmlns:a="http://schemas.openxmlformats.org/drawingml/2006/main" name="7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noFill/>
        </a:ln>
      </a:spPr>
      <a:bodyPr rtlCol="0" anchor="ctr"/>
      <a:lstStyle>
        <a:defPPr>
          <a:spcBef>
            <a:spcPts val="900"/>
          </a:spcBef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spcBef>
            <a:spcPts val="900"/>
          </a:spcBef>
          <a:defRPr dirty="0" smtClean="0"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Training-v3.potx" id="{F8B683F9-972A-4617-8667-72D007B76D57}" vid="{628039A6-A893-46BD-B224-F5F761FD3A02}"/>
    </a:ext>
  </a:extLst>
</a:theme>
</file>

<file path=ppt/theme/theme23.xml><?xml version="1.0" encoding="utf-8"?>
<a:theme xmlns:a="http://schemas.openxmlformats.org/drawingml/2006/main" name="6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24.xml><?xml version="1.0" encoding="utf-8"?>
<a:theme xmlns:a="http://schemas.openxmlformats.org/drawingml/2006/main" name="8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5.potx" id="{6E765CE8-72DF-47CC-8CE6-E2F106A29740}" vid="{F1B02632-9815-49C8-944D-886AB684271D}"/>
    </a:ext>
  </a:extLst>
</a:theme>
</file>

<file path=ppt/theme/theme25.xml><?xml version="1.0" encoding="utf-8"?>
<a:theme xmlns:a="http://schemas.openxmlformats.org/drawingml/2006/main" name="7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26.xml><?xml version="1.0" encoding="utf-8"?>
<a:theme xmlns:a="http://schemas.openxmlformats.org/drawingml/2006/main" name="8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27.xml><?xml version="1.0" encoding="utf-8"?>
<a:theme xmlns:a="http://schemas.openxmlformats.org/drawingml/2006/main" name="9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28.xml><?xml version="1.0" encoding="utf-8"?>
<a:theme xmlns:a="http://schemas.openxmlformats.org/drawingml/2006/main" name="1_HPE_Standard_Arial_16x9_v4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00000"/>
      </a:hlink>
      <a:folHlink>
        <a:srgbClr val="0000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69|130">
      <a:srgbClr val="00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4.potx" id="{33E1E5A2-5199-4820-A66F-4091C073A05F}" vid="{002BF65F-E8AE-41C2-BA68-CEDEE5E69DD2}"/>
    </a:ext>
  </a:extLst>
</a:theme>
</file>

<file path=ppt/theme/theme29.xml><?xml version="1.0" encoding="utf-8"?>
<a:theme xmlns:a="http://schemas.openxmlformats.org/drawingml/2006/main" name="4_HPE_Standard_Arial_16x9_v2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79|136">
      <a:srgbClr val="00B388"/>
    </a:custClr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HPE_Standard_Arial_16x9.potx" id="{21F84462-1C9F-438F-A772-0EBAD7B3BCD8}" vid="{077F0EBE-C80C-4B61-8BF1-0309CF31637A}"/>
    </a:ext>
  </a:extLst>
</a:theme>
</file>

<file path=ppt/theme/theme3.xml><?xml version="1.0" encoding="utf-8"?>
<a:theme xmlns:a="http://schemas.openxmlformats.org/drawingml/2006/main" name="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30.xml><?xml version="1.0" encoding="utf-8"?>
<a:theme xmlns:a="http://schemas.openxmlformats.org/drawingml/2006/main" name="9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Custom 2">
      <a:majorFont>
        <a:latin typeface="MetricHPE"/>
        <a:ea typeface=""/>
        <a:cs typeface=""/>
      </a:majorFont>
      <a:minorFont>
        <a:latin typeface="MetricH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5.potx" id="{6E765CE8-72DF-47CC-8CE6-E2F106A29740}" vid="{F1B02632-9815-49C8-944D-886AB684271D}"/>
    </a:ext>
  </a:extLst>
</a:theme>
</file>

<file path=ppt/theme/theme31.xml><?xml version="1.0" encoding="utf-8"?>
<a:theme xmlns:a="http://schemas.openxmlformats.org/drawingml/2006/main" name="HP_Standard_Arial_16x9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blank.potx" id="{EED01EDA-BA65-437C-9036-68F6E4AF50B2}" vid="{913A3A72-7F85-4E43-85D7-1994F4820ED9}"/>
    </a:ext>
  </a:extLst>
</a:theme>
</file>

<file path=ppt/theme/theme32.xml><?xml version="1.0" encoding="utf-8"?>
<a:theme xmlns:a="http://schemas.openxmlformats.org/drawingml/2006/main" name="10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Custom 2">
      <a:majorFont>
        <a:latin typeface="MetricHPE"/>
        <a:ea typeface=""/>
        <a:cs typeface=""/>
      </a:majorFont>
      <a:minorFont>
        <a:latin typeface="MetricH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5.potx" id="{6E765CE8-72DF-47CC-8CE6-E2F106A29740}" vid="{F1B02632-9815-49C8-944D-886AB684271D}"/>
    </a:ext>
  </a:extLst>
</a:theme>
</file>

<file path=ppt/theme/theme33.xml><?xml version="1.0" encoding="utf-8"?>
<a:theme xmlns:a="http://schemas.openxmlformats.org/drawingml/2006/main" name="11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Custom 2">
      <a:majorFont>
        <a:latin typeface="MetricHPE"/>
        <a:ea typeface=""/>
        <a:cs typeface=""/>
      </a:majorFont>
      <a:minorFont>
        <a:latin typeface="MetricH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5.potx" id="{6E765CE8-72DF-47CC-8CE6-E2F106A29740}" vid="{F1B02632-9815-49C8-944D-886AB684271D}"/>
    </a:ext>
  </a:extLst>
</a:theme>
</file>

<file path=ppt/theme/theme34.xml><?xml version="1.0" encoding="utf-8"?>
<a:theme xmlns:a="http://schemas.openxmlformats.org/drawingml/2006/main" name="12_HPE_Standard_Arial_16x9_v5">
  <a:themeElements>
    <a:clrScheme name="HPE">
      <a:dk1>
        <a:sysClr val="windowText" lastClr="000000"/>
      </a:dk1>
      <a:lt1>
        <a:sysClr val="window" lastClr="FFFFFF"/>
      </a:lt1>
      <a:dk2>
        <a:srgbClr val="808285"/>
      </a:dk2>
      <a:lt2>
        <a:srgbClr val="C6C9CA"/>
      </a:lt2>
      <a:accent1>
        <a:srgbClr val="2AD2C9"/>
      </a:accent1>
      <a:accent2>
        <a:srgbClr val="614767"/>
      </a:accent2>
      <a:accent3>
        <a:srgbClr val="FF8D6D"/>
      </a:accent3>
      <a:accent4>
        <a:srgbClr val="5F7A76"/>
      </a:accent4>
      <a:accent5>
        <a:srgbClr val="C6C9CA"/>
      </a:accent5>
      <a:accent6>
        <a:srgbClr val="808285"/>
      </a:accent6>
      <a:hlink>
        <a:srgbClr val="01A982"/>
      </a:hlink>
      <a:folHlink>
        <a:srgbClr val="01A982"/>
      </a:folHlink>
    </a:clrScheme>
    <a:fontScheme name="Custom 2">
      <a:majorFont>
        <a:latin typeface="MetricHPE"/>
        <a:ea typeface=""/>
        <a:cs typeface=""/>
      </a:majorFont>
      <a:minorFont>
        <a:latin typeface="MetricHP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6"/>
        </a:solidFill>
        <a:ln w="19050">
          <a:solidFill>
            <a:schemeClr val="accent6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1|169|130">
      <a:srgbClr val="01A982"/>
    </a:custClr>
    <a:custClr name="128|116|110">
      <a:srgbClr val="80746E"/>
    </a:custClr>
    <a:custClr name="66|85|99">
      <a:srgbClr val="425563"/>
    </a:custClr>
  </a:custClrLst>
  <a:extLst>
    <a:ext uri="{05A4C25C-085E-4340-85A3-A5531E510DB2}">
      <thm15:themeFamily xmlns:thm15="http://schemas.microsoft.com/office/thememl/2012/main" name="HPE_Standard_Arial_16x9_v5.potx" id="{6E765CE8-72DF-47CC-8CE6-E2F106A29740}" vid="{F1B02632-9815-49C8-944D-886AB684271D}"/>
    </a:ext>
  </a:extLst>
</a:theme>
</file>

<file path=ppt/theme/theme35.xml><?xml version="1.0" encoding="utf-8"?>
<a:theme xmlns:a="http://schemas.openxmlformats.org/drawingml/2006/main" name="Office Theme">
  <a:themeElements>
    <a:clrScheme name="HP Theme colors">
      <a:dk1>
        <a:sysClr val="windowText" lastClr="000000"/>
      </a:dk1>
      <a:lt1>
        <a:sysClr val="window" lastClr="FFFFFF"/>
      </a:lt1>
      <a:dk2>
        <a:srgbClr val="000000"/>
      </a:dk2>
      <a:lt2>
        <a:srgbClr val="EEECE1"/>
      </a:lt2>
      <a:accent1>
        <a:srgbClr val="0096D6"/>
      </a:accent1>
      <a:accent2>
        <a:srgbClr val="F05332"/>
      </a:accent2>
      <a:accent3>
        <a:srgbClr val="B7CA34"/>
      </a:accent3>
      <a:accent4>
        <a:srgbClr val="87898B"/>
      </a:accent4>
      <a:accent5>
        <a:srgbClr val="B9B8BB"/>
      </a:accent5>
      <a:accent6>
        <a:srgbClr val="E5E8E8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HPE_Standard_Arial_16x9_v2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79|136">
      <a:srgbClr val="00B388"/>
    </a:custClr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HPE_Standard_Arial_16x9.potx" id="{21F84462-1C9F-438F-A772-0EBAD7B3BCD8}" vid="{077F0EBE-C80C-4B61-8BF1-0309CF31637A}"/>
    </a:ext>
  </a:extLst>
</a:theme>
</file>

<file path=ppt/theme/theme5.xml><?xml version="1.0" encoding="utf-8"?>
<a:theme xmlns:a="http://schemas.openxmlformats.org/drawingml/2006/main" name="1_HPE_Standard_Arial_16x9_v2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79|136">
      <a:srgbClr val="00B388"/>
    </a:custClr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HPE_Standard_Arial_16x9.potx" id="{21F84462-1C9F-438F-A772-0EBAD7B3BCD8}" vid="{077F0EBE-C80C-4B61-8BF1-0309CF31637A}"/>
    </a:ext>
  </a:extLst>
</a:theme>
</file>

<file path=ppt/theme/theme6.xml><?xml version="1.0" encoding="utf-8"?>
<a:theme xmlns:a="http://schemas.openxmlformats.org/drawingml/2006/main" name="1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2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8.xml><?xml version="1.0" encoding="utf-8"?>
<a:theme xmlns:a="http://schemas.openxmlformats.org/drawingml/2006/main" name="3_HP_PPT_Standard_template_16x9_Jan2013">
  <a:themeElements>
    <a:clrScheme name="Custom 214">
      <a:dk1>
        <a:sysClr val="windowText" lastClr="000000"/>
      </a:dk1>
      <a:lt1>
        <a:sysClr val="window" lastClr="FFFFFF"/>
      </a:lt1>
      <a:dk2>
        <a:srgbClr val="0096D6"/>
      </a:dk2>
      <a:lt2>
        <a:srgbClr val="E5E8E8"/>
      </a:lt2>
      <a:accent1>
        <a:srgbClr val="0096D6"/>
      </a:accent1>
      <a:accent2>
        <a:srgbClr val="F05332"/>
      </a:accent2>
      <a:accent3>
        <a:srgbClr val="822980"/>
      </a:accent3>
      <a:accent4>
        <a:srgbClr val="87898B"/>
      </a:accent4>
      <a:accent5>
        <a:srgbClr val="B9B8BB"/>
      </a:accent5>
      <a:accent6>
        <a:srgbClr val="008B2B"/>
      </a:accent6>
      <a:hlink>
        <a:srgbClr val="0096D6"/>
      </a:hlink>
      <a:folHlink>
        <a:srgbClr val="0096D6"/>
      </a:folHlink>
    </a:clrScheme>
    <a:fontScheme name="HP Simplified">
      <a:majorFont>
        <a:latin typeface="HP Simplified"/>
        <a:ea typeface=""/>
        <a:cs typeface=""/>
      </a:majorFont>
      <a:minorFont>
        <a:latin typeface="HP Simplifi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defTabSz="430213">
          <a:spcAft>
            <a:spcPts val="400"/>
          </a:spcAft>
          <a:buSzPct val="100000"/>
          <a:defRPr sz="1600" dirty="0" smtClean="0">
            <a:solidFill>
              <a:srgbClr val="000000"/>
            </a:solidFill>
            <a:latin typeface="HP Simplified" pitchFamily="34" charset="0"/>
            <a:cs typeface="HP Simplified" pitchFamily="34" charset="0"/>
          </a:defRPr>
        </a:defPPr>
      </a:lstStyle>
    </a:txDef>
  </a:objectDefaults>
  <a:extraClrSchemeLst/>
</a:theme>
</file>

<file path=ppt/theme/theme9.xml><?xml version="1.0" encoding="utf-8"?>
<a:theme xmlns:a="http://schemas.openxmlformats.org/drawingml/2006/main" name="2_HPE_Standard_Arial_16x9_v2">
  <a:themeElements>
    <a:clrScheme name="HPE">
      <a:dk1>
        <a:sysClr val="windowText" lastClr="000000"/>
      </a:dk1>
      <a:lt1>
        <a:sysClr val="window" lastClr="FFFFFF"/>
      </a:lt1>
      <a:dk2>
        <a:srgbClr val="425563"/>
      </a:dk2>
      <a:lt2>
        <a:srgbClr val="C6C9CA"/>
      </a:lt2>
      <a:accent1>
        <a:srgbClr val="425563"/>
      </a:accent1>
      <a:accent2>
        <a:srgbClr val="2AD2C9"/>
      </a:accent2>
      <a:accent3>
        <a:srgbClr val="FF8D6D"/>
      </a:accent3>
      <a:accent4>
        <a:srgbClr val="5B4767"/>
      </a:accent4>
      <a:accent5>
        <a:srgbClr val="617D78"/>
      </a:accent5>
      <a:accent6>
        <a:srgbClr val="C6C9CA"/>
      </a:accent6>
      <a:hlink>
        <a:srgbClr val="617D78"/>
      </a:hlink>
      <a:folHlink>
        <a:srgbClr val="87878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accent1"/>
        </a:solidFill>
        <a:ln w="19050">
          <a:solidFill>
            <a:schemeClr val="accent1"/>
          </a:solidFill>
        </a:ln>
      </a:spPr>
      <a:bodyPr rtlCol="0" anchor="ctr"/>
      <a:lstStyle>
        <a:defPPr algn="ctr">
          <a:lnSpc>
            <a:spcPct val="90000"/>
          </a:lnSpc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>
          <a:lnSpc>
            <a:spcPct val="90000"/>
          </a:lnSpc>
          <a:defRPr/>
        </a:defPPr>
      </a:lstStyle>
    </a:txDef>
  </a:objectDefaults>
  <a:extraClrSchemeLst/>
  <a:custClrLst>
    <a:custClr name="0|179|136">
      <a:srgbClr val="00B388"/>
    </a:custClr>
    <a:custClr name="135|123|117">
      <a:srgbClr val="877B75"/>
    </a:custClr>
    <a:custClr name="135|135|135">
      <a:srgbClr val="878787"/>
    </a:custClr>
  </a:custClrLst>
  <a:extLst>
    <a:ext uri="{05A4C25C-085E-4340-85A3-A5531E510DB2}">
      <thm15:themeFamily xmlns:thm15="http://schemas.microsoft.com/office/thememl/2012/main" name="HPE_Standard_Arial_16x9.potx" id="{21F84462-1C9F-438F-A772-0EBAD7B3BCD8}" vid="{077F0EBE-C80C-4B61-8BF1-0309CF31637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558</Words>
  <Application>Microsoft Office PowerPoint</Application>
  <PresentationFormat>On-screen Show (16:9)</PresentationFormat>
  <Paragraphs>158</Paragraphs>
  <Slides>11</Slides>
  <Notes>4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34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58" baseType="lpstr">
      <vt:lpstr>Arial</vt:lpstr>
      <vt:lpstr>Calibri</vt:lpstr>
      <vt:lpstr>Calibri Light</vt:lpstr>
      <vt:lpstr>Cambria Math</vt:lpstr>
      <vt:lpstr>Futura Bk</vt:lpstr>
      <vt:lpstr>HP Simplified</vt:lpstr>
      <vt:lpstr>Lucida Grande</vt:lpstr>
      <vt:lpstr>MetricHPE</vt:lpstr>
      <vt:lpstr>Symbol</vt:lpstr>
      <vt:lpstr>Times New Roman</vt:lpstr>
      <vt:lpstr>TradeGothicLTStd-Bd2</vt:lpstr>
      <vt:lpstr>Wingdings</vt:lpstr>
      <vt:lpstr>Title with content</vt:lpstr>
      <vt:lpstr>1_Title with content</vt:lpstr>
      <vt:lpstr>HP_PPT_Standard_template_16x9_Jan2013</vt:lpstr>
      <vt:lpstr>HPE_Standard_Arial_16x9_v2</vt:lpstr>
      <vt:lpstr>1_HPE_Standard_Arial_16x9_v2</vt:lpstr>
      <vt:lpstr>1_HP_PPT_Standard_template_16x9_Jan2013</vt:lpstr>
      <vt:lpstr>2_HP_PPT_Standard_template_16x9_Jan2013</vt:lpstr>
      <vt:lpstr>3_HP_PPT_Standard_template_16x9_Jan2013</vt:lpstr>
      <vt:lpstr>2_HPE_Standard_Arial_16x9_v2</vt:lpstr>
      <vt:lpstr>3_HPE_Standard_Arial_16x9_v2</vt:lpstr>
      <vt:lpstr>4_HP_PPT_Standard_template_16x9_Jan2013</vt:lpstr>
      <vt:lpstr>5_HP_PPT_Standard_template_16x9_Jan2013</vt:lpstr>
      <vt:lpstr>1_Office Theme</vt:lpstr>
      <vt:lpstr>HPE_Standard_Arial_16x9_v4</vt:lpstr>
      <vt:lpstr>HPE_Standard_Arial_16x9_v5</vt:lpstr>
      <vt:lpstr>1_HPE_Standard_Arial_16x9_v5</vt:lpstr>
      <vt:lpstr>2_HPE_Standard_Arial_16x9_v5</vt:lpstr>
      <vt:lpstr>3_HPE_Standard_Arial_16x9_v5</vt:lpstr>
      <vt:lpstr>4_HPE_Standard_Arial_16x9_v5</vt:lpstr>
      <vt:lpstr>5_HPE_Standard_Arial_16x9_v5</vt:lpstr>
      <vt:lpstr>6_HPE_Standard_Arial_16x9_v5</vt:lpstr>
      <vt:lpstr>7_HPE_Standard_Arial_16x9_v5</vt:lpstr>
      <vt:lpstr>6_HP_PPT_Standard_template_16x9_Jan2013</vt:lpstr>
      <vt:lpstr>8_HPE_Standard_Arial_16x9_v5</vt:lpstr>
      <vt:lpstr>7_HP_PPT_Standard_template_16x9_Jan2013</vt:lpstr>
      <vt:lpstr>8_HP_PPT_Standard_template_16x9_Jan2013</vt:lpstr>
      <vt:lpstr>9_HP_PPT_Standard_template_16x9_Jan2013</vt:lpstr>
      <vt:lpstr>1_HPE_Standard_Arial_16x9_v4</vt:lpstr>
      <vt:lpstr>4_HPE_Standard_Arial_16x9_v2</vt:lpstr>
      <vt:lpstr>9_HPE_Standard_Arial_16x9_v5</vt:lpstr>
      <vt:lpstr>HP_Standard_Arial_16x9</vt:lpstr>
      <vt:lpstr>10_HPE_Standard_Arial_16x9_v5</vt:lpstr>
      <vt:lpstr>11_HPE_Standard_Arial_16x9_v5</vt:lpstr>
      <vt:lpstr>12_HPE_Standard_Arial_16x9_v5</vt:lpstr>
      <vt:lpstr>think-cell Slide</vt:lpstr>
      <vt:lpstr>    Computing for a new era</vt:lpstr>
      <vt:lpstr>PowerPoint Presentation</vt:lpstr>
      <vt:lpstr>Future exponential increases in computer performance and efficiency will require multiple advances:</vt:lpstr>
      <vt:lpstr>PowerPoint Presentation</vt:lpstr>
      <vt:lpstr>Memory-Driven Computing (MDC) is a reality:  The Machine </vt:lpstr>
      <vt:lpstr>PowerPoint Presentation</vt:lpstr>
      <vt:lpstr>PowerPoint Presentation</vt:lpstr>
      <vt:lpstr>NbO2 memristor:  computing with nonlinear dynamics and chaos</vt:lpstr>
      <vt:lpstr>Chaos enabled Hopfield network for optimization problems</vt:lpstr>
      <vt:lpstr>Acknowledgments</vt:lpstr>
      <vt:lpstr>Synchrotron at LBNL</vt:lpstr>
    </vt:vector>
  </TitlesOfParts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2017-07-14T14:03:09Z</dcterms:created>
  <dcterms:modified xsi:type="dcterms:W3CDTF">2017-07-14T14:06:28Z</dcterms:modified>
</cp:coreProperties>
</file>